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2" r:id="rId4"/>
    <p:sldId id="263" r:id="rId5"/>
    <p:sldId id="257" r:id="rId6"/>
    <p:sldId id="258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97F-D9D5-4516-B384-D10A1B4ACACC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39E1-75DA-4A88-834C-27464DEC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6ABD-CE6A-46ED-9A91-F89B55A1B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3ADA3-5376-4E0D-ADF8-41C9B951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5305-D340-4481-BD28-F73F08B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74-C020-4197-B93C-EA7503D53B2D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BC4CA-0FCA-47B3-B674-6B4A36B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6BBC-A3AE-4197-9BDF-9532D5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B29D-28BF-45F4-A165-45FDD0F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1036-1E53-49A8-911E-E6C63476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863DA-278A-4DC8-A6BF-1CFEA8C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4317-FAF2-46C4-A0CC-FEBE4114BAE7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1846-5F0E-4FDA-AE3D-20F26A60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50C-8F8C-40C4-B404-58075BA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DF4B5-AFAF-4BE3-933A-445F501C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9F0DC-63F3-43B0-AE88-614D2743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C1B2-9497-453C-BAE3-D6DCF0F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B16-0FB8-4365-B1C1-D89A9A7715EF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743F-8117-47CF-8E18-6A4F2E8D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1F8D-E983-495F-8089-010755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3D39-4BD3-46B3-B087-74E6FD5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DDE7-3CE5-4327-9D15-476C6B79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E147-62E0-4375-BA39-52607D1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A7E8-CC25-4B77-87C0-7C928C994895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B1FBC-F01E-446E-B617-054B349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FCE2-B383-467C-BFE8-1708FCB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6D49-0FFB-450D-9593-D2FD799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75DF-D77A-4751-B124-D5666BF1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C064-D18A-433B-B08B-0B6CB8AD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7B69-6555-40EB-A071-712B23C558EE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E1D3-DBC7-40C8-8661-8D436D5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12B8-965A-407C-9CE0-996FD85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D876-D8CE-4C6E-92D6-5F83659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4579-8186-41CB-8024-4C35C251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E6EF-5AE8-49A8-822B-7C56493B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3FD2-3886-477B-881E-D6C00C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D0CC-5B4F-4248-A53E-4A6C9632AC05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2935-7015-4C4A-B6C6-766BC78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A2037-E89B-42D2-AA44-17EEBBE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2DD-EB7C-46B7-A015-88E37B9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F0A2E-B95A-4ACD-A2E0-75F2583D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56067-6F4F-45FA-9CFC-04C1504C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A5F0B-0047-469C-B5F2-8CE669BA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2C932-68FC-4301-8BDD-AD431554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B2803-DB72-4B2A-BB51-BF6F5ED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6703-5686-44AE-9FDD-7B9B27EB32F0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B1172-3CDB-4C49-A47D-72AFB183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ECFAD-A98E-4240-9A91-487FBBA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609E-03C9-41A0-B523-CCA83E63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1AD8-6821-4394-A96D-E6963E31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B534-512D-4CE2-A29A-EB34C5434A42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1BA97-2CC1-4AFC-A938-BFAE426B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6327-185B-4557-8391-0356956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4EDE6-8EA2-48F4-85FC-C5DF61A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5F8-603C-4416-A30C-09309BA734AD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8D1BC-9786-44CA-A500-8F3C0B0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41E7-1513-4714-B82F-3285B1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AFAA-73A3-4F56-A943-6816973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82B3-C6F2-4DF1-B9AF-F0FD3013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78EF0-DFD8-41FB-AEEC-363C0753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1FF6-4FB4-4CE7-AEA2-C6BE95C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5DB-1351-48F6-AB8B-BE54418CEC5B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2D910-C7FC-4BA6-94D0-9D56F2B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D129-DBA8-44CF-AAE2-77CC8B0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5BBC-9A07-4F01-8A5F-9FDD161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44FF7-EA28-44A1-8CF3-82B14608F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7DB29-19E4-49F0-AB2B-5F96FDF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88F0-B216-4067-9C82-BD4BABE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9022-491D-4B15-8122-C746BA122D6A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6EC1-8086-4A82-BF61-852035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AD4A-D05D-4B5D-BD9E-C7C8BBE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118-9B1F-4EFE-A517-20CAF45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AF8D-3B18-470E-9E68-26E99B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58F4-E0A0-4F3F-AF40-620F631F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3B6-9911-4F5D-ABBE-C5F4DA3ECD06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4461-B523-4E7A-AEDB-92058F1C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7528-3C39-4668-810F-7506A07D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AFBA-DC2B-4595-BD57-4CB3F58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742"/>
            <a:ext cx="7227651" cy="2388296"/>
          </a:xfrm>
        </p:spPr>
        <p:txBody>
          <a:bodyPr/>
          <a:lstStyle/>
          <a:p>
            <a:r>
              <a:rPr lang="zh-CN" altLang="en-US" dirty="0"/>
              <a:t>基于人体姿态检测的智能课堂拍摄装置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AF19C-D400-44CD-B66A-ED6C382E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7033091" cy="1648692"/>
          </a:xfrm>
        </p:spPr>
        <p:txBody>
          <a:bodyPr/>
          <a:lstStyle/>
          <a:p>
            <a:r>
              <a:rPr lang="zh-CN" altLang="en-US" dirty="0"/>
              <a:t>刘济源 葛海涛 秦育彬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57B49-8387-43D6-89F9-7490487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FC16E-489E-4EE9-ADCE-AE9C8A87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0100" y="1021532"/>
            <a:ext cx="5371900" cy="44688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5A819-DF84-4BD7-825F-A63C3F241AA9}"/>
              </a:ext>
            </a:extLst>
          </p:cNvPr>
          <p:cNvCxnSpPr/>
          <p:nvPr/>
        </p:nvCxnSpPr>
        <p:spPr>
          <a:xfrm>
            <a:off x="7033098" y="1021532"/>
            <a:ext cx="0" cy="49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4" y="3058009"/>
            <a:ext cx="2552700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962354"/>
            <a:ext cx="6947916" cy="253446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当外国留学生到中国课堂时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当中国学生到外国课堂时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3897312"/>
            <a:ext cx="2844800" cy="264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8" y="2460466"/>
            <a:ext cx="7366000" cy="41402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BD9AF96-4F3C-449D-8B2F-D059F5A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3D3BB-62C0-4DDA-9B48-25F9A379080B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08431" y="3576360"/>
            <a:ext cx="7470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语言障碍和时间紧迫，常导致效率低下的课堂学习，面对这一现象，我们提出了课堂翻译助手。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它通过识别老师的板书，转换成使用者的母语，重新覆盖在黑板上。并可以根据老师的动作，来随时调整识别和覆盖的位置。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   它可以让你在上课时，消灭板书语言障碍，帮助你快速理解老师的板书。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2" y="2698716"/>
            <a:ext cx="2854995" cy="25990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C5461D-1E05-457E-A71C-CDC46C3A8D35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B5609E1-6935-45FD-A670-C42B58E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11614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人体姿态检测</a:t>
            </a:r>
            <a:r>
              <a:rPr lang="en-US" altLang="zh-CN" baseline="30000" dirty="0"/>
              <a:t>[1]</a:t>
            </a:r>
          </a:p>
          <a:p>
            <a:r>
              <a:rPr lang="zh-CN" altLang="en-US" dirty="0"/>
              <a:t>人体特征点连续检测</a:t>
            </a:r>
            <a:r>
              <a:rPr lang="en-US" altLang="zh-CN" baseline="30000" dirty="0"/>
              <a:t>[2]</a:t>
            </a:r>
          </a:p>
          <a:p>
            <a:r>
              <a:rPr lang="en-US" altLang="zh-CN" dirty="0"/>
              <a:t>OCR</a:t>
            </a:r>
            <a:r>
              <a:rPr lang="en-US" altLang="zh-CN" baseline="30000" dirty="0"/>
              <a:t>[3,4]</a:t>
            </a:r>
          </a:p>
          <a:p>
            <a:r>
              <a:rPr lang="zh-CN" altLang="en-US" dirty="0"/>
              <a:t>在线翻译和图像替换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书写时右手位置追踪拍摄</a:t>
            </a:r>
            <a:endParaRPr lang="en-US" altLang="zh-CN" dirty="0"/>
          </a:p>
          <a:p>
            <a:r>
              <a:rPr lang="zh-CN" altLang="en-US" dirty="0"/>
              <a:t>简单易用的手势控制菜单</a:t>
            </a:r>
            <a:endParaRPr lang="en-US" altLang="zh-CN" dirty="0"/>
          </a:p>
          <a:p>
            <a:r>
              <a:rPr lang="zh-CN" altLang="en-US" dirty="0"/>
              <a:t>功能强大且实用的图像文字翻译</a:t>
            </a:r>
            <a:endParaRPr lang="en-US" altLang="zh-CN" dirty="0"/>
          </a:p>
          <a:p>
            <a:r>
              <a:rPr lang="zh-CN" altLang="en-US" dirty="0"/>
              <a:t>可能不存在的高级前端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[1]. </a:t>
            </a:r>
            <a:r>
              <a:rPr lang="zh-CN" altLang="en-US" sz="2400" dirty="0"/>
              <a:t>李健</a:t>
            </a:r>
            <a:r>
              <a:rPr lang="en-US" altLang="zh-CN" sz="2400" dirty="0"/>
              <a:t>, </a:t>
            </a:r>
            <a:r>
              <a:rPr lang="zh-CN" altLang="en-US" sz="2400" dirty="0"/>
              <a:t>徐雪丽</a:t>
            </a:r>
            <a:r>
              <a:rPr lang="en-US" altLang="zh-CN" sz="2400" dirty="0"/>
              <a:t>, </a:t>
            </a:r>
            <a:r>
              <a:rPr lang="zh-CN" altLang="en-US" sz="2400" dirty="0"/>
              <a:t>兰学渊</a:t>
            </a:r>
            <a:r>
              <a:rPr lang="en-US" altLang="zh-CN" sz="2400" dirty="0"/>
              <a:t>, </a:t>
            </a:r>
            <a:r>
              <a:rPr lang="zh-CN" altLang="en-US" sz="2400" dirty="0"/>
              <a:t>等</a:t>
            </a:r>
            <a:r>
              <a:rPr lang="en-US" altLang="zh-CN" sz="2400" dirty="0"/>
              <a:t>. </a:t>
            </a:r>
            <a:r>
              <a:rPr lang="zh-CN" altLang="en-US" sz="2400" dirty="0"/>
              <a:t>基于 </a:t>
            </a:r>
            <a:r>
              <a:rPr lang="en-US" altLang="zh-CN" sz="2400" dirty="0"/>
              <a:t>Harris </a:t>
            </a:r>
            <a:r>
              <a:rPr lang="zh-CN" altLang="en-US" sz="2400" dirty="0"/>
              <a:t>角点检测的人体特征提取与测量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计算机测量与控制</a:t>
            </a:r>
            <a:r>
              <a:rPr lang="en-US" altLang="zh-CN" sz="2400" dirty="0"/>
              <a:t>, 2014, 22(2): 367-369.</a:t>
            </a:r>
          </a:p>
          <a:p>
            <a:pPr marL="0" indent="0">
              <a:buNone/>
            </a:pPr>
            <a:r>
              <a:rPr lang="en-US" altLang="zh-CN" sz="2400" dirty="0"/>
              <a:t>[2]. </a:t>
            </a:r>
            <a:r>
              <a:rPr lang="zh-CN" altLang="en-US" sz="2400" dirty="0"/>
              <a:t>殷海艳</a:t>
            </a:r>
            <a:r>
              <a:rPr lang="en-US" altLang="zh-CN" sz="2400" dirty="0"/>
              <a:t>, </a:t>
            </a:r>
            <a:r>
              <a:rPr lang="zh-CN" altLang="en-US" sz="2400" dirty="0"/>
              <a:t>刘波</a:t>
            </a:r>
            <a:r>
              <a:rPr lang="en-US" altLang="zh-CN" sz="2400" dirty="0"/>
              <a:t>. </a:t>
            </a:r>
            <a:r>
              <a:rPr lang="zh-CN" altLang="en-US" sz="2400" dirty="0"/>
              <a:t>基于部位检测的人体姿态识别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计算机工程与设计</a:t>
            </a:r>
            <a:r>
              <a:rPr lang="en-US" altLang="zh-CN" sz="2400" dirty="0"/>
              <a:t>, 2013, 34(10): 3540-3544.</a:t>
            </a:r>
          </a:p>
          <a:p>
            <a:pPr marL="0" indent="0">
              <a:buNone/>
            </a:pPr>
            <a:r>
              <a:rPr lang="en-US" altLang="zh-CN" sz="2400" dirty="0"/>
              <a:t>[3]. Mori S, Suen C Y, Yamamoto K. Historical review of OCR research and development[J]. Proceedings of the IEEE, 1992, 80(7): 1029-1058.</a:t>
            </a:r>
          </a:p>
          <a:p>
            <a:pPr marL="0" indent="0">
              <a:buNone/>
            </a:pPr>
            <a:r>
              <a:rPr lang="en-US" altLang="zh-CN" sz="2400" dirty="0"/>
              <a:t>[4]. Sato T, </a:t>
            </a:r>
            <a:r>
              <a:rPr lang="en-US" altLang="zh-CN" sz="2400" dirty="0" err="1"/>
              <a:t>Kanade</a:t>
            </a:r>
            <a:r>
              <a:rPr lang="en-US" altLang="zh-CN" sz="2400" dirty="0"/>
              <a:t> T, Hughes E K, et al. Video OCR for digital news archive[C]//Proceedings 1998 IEEE International Workshop on Content-Based Access of Image and Video Database. IEEE, 1998: 52-60.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AD7-07E7-4125-9CE3-36F9B873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D04-0CB4-4789-AF31-F8D8FC4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81EF-C86D-43A5-BDA0-34C7C21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9A59F-2F93-4B17-81EA-1AFDC307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342</Words>
  <Application>Microsoft Office PowerPoint</Application>
  <PresentationFormat>宽屏</PresentationFormat>
  <Paragraphs>43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基于人体姿态检测的智能课堂拍摄装置</vt:lpstr>
      <vt:lpstr>应用背景</vt:lpstr>
      <vt:lpstr>应用背景</vt:lpstr>
      <vt:lpstr>应用背景</vt:lpstr>
      <vt:lpstr>技术路线</vt:lpstr>
      <vt:lpstr>预期成果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待定</dc:title>
  <dc:creator>秦 少游</dc:creator>
  <cp:lastModifiedBy>秦 少游</cp:lastModifiedBy>
  <cp:revision>4</cp:revision>
  <dcterms:created xsi:type="dcterms:W3CDTF">2019-09-22T16:34:32Z</dcterms:created>
  <dcterms:modified xsi:type="dcterms:W3CDTF">2019-09-25T13:15:00Z</dcterms:modified>
</cp:coreProperties>
</file>