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4" r:id="rId7"/>
    <p:sldId id="261" r:id="rId8"/>
    <p:sldId id="265" r:id="rId9"/>
    <p:sldId id="262"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TITANIC DATASET ANALYSIS</a:t>
            </a:r>
            <a:endParaRPr lang="en-US" dirty="0"/>
          </a:p>
        </p:txBody>
      </p:sp>
      <p:sp>
        <p:nvSpPr>
          <p:cNvPr id="3" name="Subtitle 2"/>
          <p:cNvSpPr>
            <a:spLocks noGrp="1"/>
          </p:cNvSpPr>
          <p:nvPr>
            <p:ph type="subTitle" idx="1"/>
          </p:nvPr>
        </p:nvSpPr>
        <p:spPr/>
        <p:txBody>
          <a:bodyPr/>
          <a:lstStyle/>
          <a:p>
            <a:r>
              <a:rPr lang="en-US" dirty="0" smtClean="0"/>
              <a:t>EXPLORING </a:t>
            </a:r>
            <a:r>
              <a:rPr lang="en-US" dirty="0" smtClean="0"/>
              <a:t>PASSENGERs </a:t>
            </a:r>
            <a:r>
              <a:rPr lang="en-US" dirty="0" smtClean="0"/>
              <a:t>SURVIVAL AND DEATH</a:t>
            </a:r>
            <a:endParaRPr lang="en-US" dirty="0"/>
          </a:p>
        </p:txBody>
      </p:sp>
      <p:sp>
        <p:nvSpPr>
          <p:cNvPr id="4" name="TextBox 3"/>
          <p:cNvSpPr txBox="1"/>
          <p:nvPr/>
        </p:nvSpPr>
        <p:spPr>
          <a:xfrm>
            <a:off x="8321963" y="4507346"/>
            <a:ext cx="4581237" cy="923330"/>
          </a:xfrm>
          <a:prstGeom prst="rect">
            <a:avLst/>
          </a:prstGeom>
          <a:noFill/>
        </p:spPr>
        <p:txBody>
          <a:bodyPr wrap="square" rtlCol="0">
            <a:spAutoFit/>
          </a:bodyPr>
          <a:lstStyle/>
          <a:p>
            <a:r>
              <a:rPr lang="en-US" dirty="0" smtClean="0">
                <a:solidFill>
                  <a:schemeClr val="bg1"/>
                </a:solidFill>
              </a:rPr>
              <a:t>GROUP </a:t>
            </a:r>
            <a:r>
              <a:rPr lang="en-US" dirty="0" smtClean="0">
                <a:solidFill>
                  <a:schemeClr val="bg1"/>
                </a:solidFill>
              </a:rPr>
              <a:t>I</a:t>
            </a:r>
            <a:endParaRPr lang="en-US" dirty="0" smtClean="0">
              <a:solidFill>
                <a:schemeClr val="bg1"/>
              </a:solidFill>
            </a:endParaRPr>
          </a:p>
          <a:p>
            <a:endParaRPr lang="en-US" dirty="0" smtClean="0">
              <a:solidFill>
                <a:schemeClr val="bg1"/>
              </a:solidFill>
            </a:endParaRPr>
          </a:p>
          <a:p>
            <a:r>
              <a:rPr lang="en-US" dirty="0" smtClean="0">
                <a:solidFill>
                  <a:schemeClr val="bg1"/>
                </a:solidFill>
              </a:rPr>
              <a:t>14</a:t>
            </a:r>
            <a:r>
              <a:rPr lang="en-US" baseline="30000" dirty="0" smtClean="0">
                <a:solidFill>
                  <a:schemeClr val="bg1"/>
                </a:solidFill>
              </a:rPr>
              <a:t>TH</a:t>
            </a:r>
            <a:r>
              <a:rPr lang="en-US" dirty="0" smtClean="0">
                <a:solidFill>
                  <a:schemeClr val="bg1"/>
                </a:solidFill>
              </a:rPr>
              <a:t> </a:t>
            </a:r>
            <a:r>
              <a:rPr lang="en-US" dirty="0" smtClean="0">
                <a:solidFill>
                  <a:schemeClr val="bg1"/>
                </a:solidFill>
              </a:rPr>
              <a:t>NOVEMBER 2024</a:t>
            </a: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6013" y="786717"/>
            <a:ext cx="1708727" cy="1708727"/>
          </a:xfrm>
          <a:prstGeom prst="rect">
            <a:avLst/>
          </a:prstGeom>
        </p:spPr>
      </p:pic>
    </p:spTree>
    <p:extLst>
      <p:ext uri="{BB962C8B-B14F-4D97-AF65-F5344CB8AC3E}">
        <p14:creationId xmlns:p14="http://schemas.microsoft.com/office/powerpoint/2010/main" val="2555470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581192" y="2180497"/>
            <a:ext cx="11029615" cy="3259722"/>
          </a:xfrm>
        </p:spPr>
        <p:txBody>
          <a:bodyPr/>
          <a:lstStyle/>
          <a:p>
            <a:pPr marL="0" indent="0">
              <a:buNone/>
            </a:pPr>
            <a:r>
              <a:rPr lang="en-US" dirty="0"/>
              <a:t>This comprehensive analysis of the titanic dataset has shed light on the pivotal factors influencing survival outcomes. The findings clearly demonstrate the profound impact of socio-economic and demographic characteristics on disaster outcomes. This study insight provides a foundation for developing protective models for disaster outcomes, informing evidence-based emergency response policies and exploring intervention to mitigate socio economic disparities.</a:t>
            </a:r>
          </a:p>
        </p:txBody>
      </p:sp>
    </p:spTree>
    <p:extLst>
      <p:ext uri="{BB962C8B-B14F-4D97-AF65-F5344CB8AC3E}">
        <p14:creationId xmlns:p14="http://schemas.microsoft.com/office/powerpoint/2010/main" val="1198244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RECOMMENDATIONS</a:t>
            </a:r>
            <a:endParaRPr lang="en-US" dirty="0"/>
          </a:p>
        </p:txBody>
      </p:sp>
      <p:sp>
        <p:nvSpPr>
          <p:cNvPr id="3" name="Content Placeholder 2"/>
          <p:cNvSpPr>
            <a:spLocks noGrp="1"/>
          </p:cNvSpPr>
          <p:nvPr>
            <p:ph idx="1"/>
          </p:nvPr>
        </p:nvSpPr>
        <p:spPr>
          <a:xfrm>
            <a:off x="581192" y="2180496"/>
            <a:ext cx="11029615" cy="2936449"/>
          </a:xfrm>
        </p:spPr>
        <p:txBody>
          <a:bodyPr/>
          <a:lstStyle/>
          <a:p>
            <a:pPr marL="0" indent="0">
              <a:buNone/>
            </a:pPr>
            <a:r>
              <a:rPr lang="en-US" dirty="0" smtClean="0"/>
              <a:t>Future </a:t>
            </a:r>
            <a:r>
              <a:rPr lang="en-US" dirty="0"/>
              <a:t>research should investigate additional dataset to validate these findings, emergency response planners should integrate socio-economic and demographic considerations. Policymakers should also prioritize addressing preparedness in disaster and response to it.</a:t>
            </a:r>
          </a:p>
        </p:txBody>
      </p:sp>
    </p:spTree>
    <p:extLst>
      <p:ext uri="{BB962C8B-B14F-4D97-AF65-F5344CB8AC3E}">
        <p14:creationId xmlns:p14="http://schemas.microsoft.com/office/powerpoint/2010/main" val="3004472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8873" y="2290618"/>
            <a:ext cx="8312727" cy="1569660"/>
          </a:xfrm>
          <a:prstGeom prst="rect">
            <a:avLst/>
          </a:prstGeom>
          <a:noFill/>
        </p:spPr>
        <p:txBody>
          <a:bodyPr wrap="square" rtlCol="0">
            <a:spAutoFit/>
          </a:bodyPr>
          <a:lstStyle/>
          <a:p>
            <a:r>
              <a:rPr lang="en-US" sz="9600" dirty="0" smtClean="0"/>
              <a:t>THANK YOU </a:t>
            </a:r>
            <a:endParaRPr lang="en-US" sz="9600" dirty="0"/>
          </a:p>
        </p:txBody>
      </p:sp>
    </p:spTree>
    <p:extLst>
      <p:ext uri="{BB962C8B-B14F-4D97-AF65-F5344CB8AC3E}">
        <p14:creationId xmlns:p14="http://schemas.microsoft.com/office/powerpoint/2010/main" val="370151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intrODUCTION</a:t>
            </a:r>
            <a:endParaRPr lang="en-US" dirty="0"/>
          </a:p>
        </p:txBody>
      </p:sp>
      <p:sp>
        <p:nvSpPr>
          <p:cNvPr id="5" name="Content Placeholder 4"/>
          <p:cNvSpPr>
            <a:spLocks noGrp="1"/>
          </p:cNvSpPr>
          <p:nvPr>
            <p:ph sz="half" idx="1"/>
          </p:nvPr>
        </p:nvSpPr>
        <p:spPr/>
        <p:txBody>
          <a:bodyPr/>
          <a:lstStyle/>
          <a:p>
            <a:r>
              <a:rPr lang="en-US" dirty="0" smtClean="0"/>
              <a:t>On April 15, 1912, the Titanic Ship sank, resulting in one of the deadliest maritime disasters in History.</a:t>
            </a:r>
          </a:p>
          <a:p>
            <a:r>
              <a:rPr lang="en-US" dirty="0"/>
              <a:t>The titanic dataset contains information on 891 passengers onboard the ill-fated ship. </a:t>
            </a:r>
          </a:p>
          <a:p>
            <a:pPr marL="0" indent="0">
              <a:buNone/>
            </a:pPr>
            <a:endParaRPr lang="en-US" dirty="0"/>
          </a:p>
        </p:txBody>
      </p:sp>
      <p:pic>
        <p:nvPicPr>
          <p:cNvPr id="7" name="Content Placeholder 6" descr="Titanic (schip, 1912) - Wikipedia"/>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7561" y="2227263"/>
            <a:ext cx="4943927" cy="3633787"/>
          </a:xfrm>
        </p:spPr>
      </p:pic>
    </p:spTree>
    <p:extLst>
      <p:ext uri="{BB962C8B-B14F-4D97-AF65-F5344CB8AC3E}">
        <p14:creationId xmlns:p14="http://schemas.microsoft.com/office/powerpoint/2010/main" val="1151879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p:txBody>
          <a:bodyPr/>
          <a:lstStyle/>
          <a:p>
            <a:r>
              <a:rPr lang="en-US" dirty="0" smtClean="0"/>
              <a:t>The objective is to analyze the data to identify trends, patterns and correlations between passenger attributes and survival.</a:t>
            </a:r>
          </a:p>
          <a:p>
            <a:r>
              <a:rPr lang="en-US" dirty="0"/>
              <a:t>This report represents comprehensive analysis of the Titanic dataset focusing on passenger survival and death. Using Excel and Power BI, we visualized and gained insights from the data, exploring relationships between passenger information and survival rates.</a:t>
            </a:r>
          </a:p>
          <a:p>
            <a:endParaRPr lang="en-US" dirty="0" smtClean="0"/>
          </a:p>
        </p:txBody>
      </p:sp>
      <p:pic>
        <p:nvPicPr>
          <p:cNvPr id="8" name="Content Placeholder 7" descr="HD wallpaper: photography, ship, monochrome, propeller, Titanic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7325" y="2567781"/>
            <a:ext cx="4724400" cy="2952750"/>
          </a:xfrm>
        </p:spPr>
      </p:pic>
    </p:spTree>
    <p:extLst>
      <p:ext uri="{BB962C8B-B14F-4D97-AF65-F5344CB8AC3E}">
        <p14:creationId xmlns:p14="http://schemas.microsoft.com/office/powerpoint/2010/main" val="3466937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overview</a:t>
            </a:r>
            <a:endParaRPr lang="en-US" dirty="0"/>
          </a:p>
        </p:txBody>
      </p:sp>
      <p:sp>
        <p:nvSpPr>
          <p:cNvPr id="3" name="Content Placeholder 2"/>
          <p:cNvSpPr>
            <a:spLocks noGrp="1"/>
          </p:cNvSpPr>
          <p:nvPr>
            <p:ph idx="1"/>
          </p:nvPr>
        </p:nvSpPr>
        <p:spPr>
          <a:xfrm>
            <a:off x="635912" y="1949586"/>
            <a:ext cx="11029615" cy="3678303"/>
          </a:xfrm>
        </p:spPr>
        <p:txBody>
          <a:bodyPr/>
          <a:lstStyle/>
          <a:p>
            <a:r>
              <a:rPr lang="en-US" dirty="0" smtClean="0"/>
              <a:t>Variables: 12 (Passenger Id, Survived, </a:t>
            </a:r>
            <a:r>
              <a:rPr lang="en-US" dirty="0" err="1" smtClean="0"/>
              <a:t>Pclass</a:t>
            </a:r>
            <a:r>
              <a:rPr lang="en-US" dirty="0" smtClean="0"/>
              <a:t>, Name, Sex, Age, </a:t>
            </a:r>
            <a:r>
              <a:rPr lang="en-US" dirty="0" smtClean="0"/>
              <a:t>Sib/</a:t>
            </a:r>
            <a:r>
              <a:rPr lang="en-US" dirty="0" err="1" smtClean="0"/>
              <a:t>Sp</a:t>
            </a:r>
            <a:r>
              <a:rPr lang="en-US" dirty="0" smtClean="0"/>
              <a:t>, Parch, Ticket, fare, Cabin and Embarked)</a:t>
            </a:r>
          </a:p>
          <a:p>
            <a:r>
              <a:rPr lang="en-US" dirty="0" smtClean="0"/>
              <a:t>Observations: 891</a:t>
            </a:r>
            <a:endParaRPr lang="en-US" dirty="0"/>
          </a:p>
        </p:txBody>
      </p:sp>
    </p:spTree>
    <p:extLst>
      <p:ext uri="{BB962C8B-B14F-4D97-AF65-F5344CB8AC3E}">
        <p14:creationId xmlns:p14="http://schemas.microsoft.com/office/powerpoint/2010/main" val="2331129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OBJEctiVES</a:t>
            </a:r>
            <a:endParaRPr lang="en-US" dirty="0"/>
          </a:p>
        </p:txBody>
      </p:sp>
      <p:sp>
        <p:nvSpPr>
          <p:cNvPr id="6" name="Content Placeholder 5"/>
          <p:cNvSpPr>
            <a:spLocks noGrp="1"/>
          </p:cNvSpPr>
          <p:nvPr>
            <p:ph idx="1"/>
          </p:nvPr>
        </p:nvSpPr>
        <p:spPr>
          <a:xfrm>
            <a:off x="581193" y="2300569"/>
            <a:ext cx="11029615" cy="3678303"/>
          </a:xfrm>
        </p:spPr>
        <p:txBody>
          <a:bodyPr/>
          <a:lstStyle/>
          <a:p>
            <a:r>
              <a:rPr lang="en-US" dirty="0"/>
              <a:t>Investigate the relationship between passenger attributes (gender, age, family size, embarkation port) and survival rates</a:t>
            </a:r>
            <a:r>
              <a:rPr lang="en-US" dirty="0" smtClean="0"/>
              <a:t>.</a:t>
            </a:r>
            <a:endParaRPr lang="en-US" dirty="0"/>
          </a:p>
          <a:p>
            <a:r>
              <a:rPr lang="en-US" dirty="0" smtClean="0"/>
              <a:t>Examine </a:t>
            </a:r>
            <a:r>
              <a:rPr lang="en-US" dirty="0"/>
              <a:t>the distribution of passenger ages, family sizes, and embarkation ports to understand passenger characteristics.</a:t>
            </a:r>
          </a:p>
          <a:p>
            <a:r>
              <a:rPr lang="en-US" dirty="0" smtClean="0"/>
              <a:t>Analyze </a:t>
            </a:r>
            <a:r>
              <a:rPr lang="en-US" dirty="0"/>
              <a:t>the distribution of ticket fares and compare average fares across passenger classes and embarkation ports.</a:t>
            </a:r>
          </a:p>
        </p:txBody>
      </p:sp>
    </p:spTree>
    <p:extLst>
      <p:ext uri="{BB962C8B-B14F-4D97-AF65-F5344CB8AC3E}">
        <p14:creationId xmlns:p14="http://schemas.microsoft.com/office/powerpoint/2010/main" val="1248813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581192" y="2180496"/>
            <a:ext cx="11029615" cy="4201831"/>
          </a:xfrm>
        </p:spPr>
        <p:txBody>
          <a:bodyPr>
            <a:normAutofit/>
          </a:bodyPr>
          <a:lstStyle/>
          <a:p>
            <a:r>
              <a:rPr lang="en-US" dirty="0"/>
              <a:t>The analysis was performed using the titanic dataset containing information on the passengers onboard the Titanic ship when it sank on April 15, 1912. </a:t>
            </a:r>
            <a:endParaRPr lang="en-US" dirty="0" smtClean="0"/>
          </a:p>
          <a:p>
            <a:r>
              <a:rPr lang="en-US" dirty="0" smtClean="0"/>
              <a:t>Data </a:t>
            </a:r>
            <a:r>
              <a:rPr lang="en-US" dirty="0"/>
              <a:t>was processed and visualized with Excel and Power Bi. </a:t>
            </a:r>
            <a:endParaRPr lang="en-US" dirty="0" smtClean="0"/>
          </a:p>
          <a:p>
            <a:pPr marL="0" indent="0">
              <a:buNone/>
            </a:pPr>
            <a:endParaRPr lang="en-US" dirty="0"/>
          </a:p>
          <a:p>
            <a:pPr marL="0" indent="0">
              <a:buNone/>
            </a:pPr>
            <a:r>
              <a:rPr lang="en-US" dirty="0" smtClean="0"/>
              <a:t> The </a:t>
            </a:r>
            <a:r>
              <a:rPr lang="en-US" dirty="0"/>
              <a:t>analysis includes the following key visualizations and insights:</a:t>
            </a:r>
          </a:p>
          <a:p>
            <a:pPr lvl="0"/>
            <a:r>
              <a:rPr lang="en-US" dirty="0"/>
              <a:t>Survival rate: What percentage of passengers survived?</a:t>
            </a:r>
          </a:p>
          <a:p>
            <a:pPr lvl="0"/>
            <a:r>
              <a:rPr lang="en-US" dirty="0"/>
              <a:t>Age Distribution: What is the average age </a:t>
            </a:r>
            <a:r>
              <a:rPr lang="en-US" dirty="0" err="1"/>
              <a:t>oof</a:t>
            </a:r>
            <a:r>
              <a:rPr lang="en-US" dirty="0"/>
              <a:t> passengers?</a:t>
            </a:r>
          </a:p>
          <a:p>
            <a:pPr lvl="0"/>
            <a:r>
              <a:rPr lang="en-US" dirty="0"/>
              <a:t>Sex Distribution: What is the proportion of male to female passengers</a:t>
            </a:r>
          </a:p>
          <a:p>
            <a:pPr lvl="0"/>
            <a:r>
              <a:rPr lang="en-US" dirty="0"/>
              <a:t>Class survival rate: Which passenger class had the highest survival rate?</a:t>
            </a:r>
          </a:p>
          <a:p>
            <a:r>
              <a:rPr lang="en-US" dirty="0"/>
              <a:t>Fare Distribution: What is the distribution of the fare paid by the passengers?	</a:t>
            </a:r>
            <a:endParaRPr lang="en-US" dirty="0"/>
          </a:p>
        </p:txBody>
      </p:sp>
    </p:spTree>
    <p:extLst>
      <p:ext uri="{BB962C8B-B14F-4D97-AF65-F5344CB8AC3E}">
        <p14:creationId xmlns:p14="http://schemas.microsoft.com/office/powerpoint/2010/main" val="2560927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dirty="0" err="1"/>
              <a:t>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4" y="1847273"/>
            <a:ext cx="11112043" cy="4858326"/>
          </a:xfrm>
        </p:spPr>
      </p:pic>
    </p:spTree>
    <p:extLst>
      <p:ext uri="{BB962C8B-B14F-4D97-AF65-F5344CB8AC3E}">
        <p14:creationId xmlns:p14="http://schemas.microsoft.com/office/powerpoint/2010/main" val="3538080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dirty="0" err="1" smtClean="0"/>
              <a:t>VISUALization</a:t>
            </a:r>
            <a:r>
              <a:rPr lang="en-US" dirty="0" smtClean="0"/>
              <a:t> - </a:t>
            </a:r>
            <a:r>
              <a:rPr lang="en-US" dirty="0" err="1" smtClean="0"/>
              <a:t>SURVIVed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291" y="1856509"/>
            <a:ext cx="11130517" cy="4396510"/>
          </a:xfrm>
        </p:spPr>
      </p:pic>
    </p:spTree>
    <p:extLst>
      <p:ext uri="{BB962C8B-B14F-4D97-AF65-F5344CB8AC3E}">
        <p14:creationId xmlns:p14="http://schemas.microsoft.com/office/powerpoint/2010/main" val="3376208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a:t>
            </a:r>
            <a:endParaRPr lang="en-US" dirty="0"/>
          </a:p>
        </p:txBody>
      </p:sp>
      <p:sp>
        <p:nvSpPr>
          <p:cNvPr id="3" name="Content Placeholder 2"/>
          <p:cNvSpPr>
            <a:spLocks noGrp="1"/>
          </p:cNvSpPr>
          <p:nvPr>
            <p:ph idx="1"/>
          </p:nvPr>
        </p:nvSpPr>
        <p:spPr/>
        <p:txBody>
          <a:bodyPr/>
          <a:lstStyle/>
          <a:p>
            <a:r>
              <a:rPr lang="en-US" dirty="0"/>
              <a:t>Survival disparity </a:t>
            </a:r>
            <a:r>
              <a:rPr lang="en-US" dirty="0" smtClean="0"/>
              <a:t>:  </a:t>
            </a:r>
            <a:r>
              <a:rPr lang="en-US" dirty="0"/>
              <a:t>Women , Children, and third -class passengers had significantly higher survival rates</a:t>
            </a:r>
            <a:r>
              <a:rPr lang="en-US" dirty="0" smtClean="0"/>
              <a:t>.</a:t>
            </a:r>
          </a:p>
          <a:p>
            <a:r>
              <a:rPr lang="en-US" dirty="0" smtClean="0"/>
              <a:t>Class </a:t>
            </a:r>
            <a:r>
              <a:rPr lang="en-US" dirty="0"/>
              <a:t>divided : </a:t>
            </a:r>
            <a:r>
              <a:rPr lang="en-US" dirty="0" smtClean="0"/>
              <a:t> </a:t>
            </a:r>
            <a:r>
              <a:rPr lang="en-US" dirty="0" smtClean="0"/>
              <a:t>First</a:t>
            </a:r>
            <a:r>
              <a:rPr lang="en-US" dirty="0" smtClean="0"/>
              <a:t>-class </a:t>
            </a:r>
            <a:r>
              <a:rPr lang="en-US" dirty="0"/>
              <a:t>Passengers(60-70% survival </a:t>
            </a:r>
            <a:r>
              <a:rPr lang="en-US" dirty="0" smtClean="0"/>
              <a:t>rate) </a:t>
            </a:r>
            <a:r>
              <a:rPr lang="en-US" dirty="0"/>
              <a:t>fared better than </a:t>
            </a:r>
            <a:r>
              <a:rPr lang="en-US" dirty="0" smtClean="0"/>
              <a:t>Third</a:t>
            </a:r>
            <a:r>
              <a:rPr lang="en-US" dirty="0" smtClean="0"/>
              <a:t>-class </a:t>
            </a:r>
            <a:r>
              <a:rPr lang="en-US" dirty="0"/>
              <a:t>(20-30</a:t>
            </a:r>
            <a:r>
              <a:rPr lang="en-US" dirty="0" smtClean="0"/>
              <a:t>%).</a:t>
            </a:r>
          </a:p>
          <a:p>
            <a:r>
              <a:rPr lang="en-US" dirty="0"/>
              <a:t>Age and Sex :  </a:t>
            </a:r>
            <a:r>
              <a:rPr lang="en-US" dirty="0" smtClean="0"/>
              <a:t>Younger </a:t>
            </a:r>
            <a:r>
              <a:rPr lang="en-US" dirty="0"/>
              <a:t>Passengers and females had higher survival rates </a:t>
            </a:r>
            <a:r>
              <a:rPr lang="en-US" dirty="0" smtClean="0"/>
              <a:t>.</a:t>
            </a:r>
          </a:p>
          <a:p>
            <a:r>
              <a:rPr lang="en-US" dirty="0"/>
              <a:t>Fare distribution : </a:t>
            </a:r>
            <a:r>
              <a:rPr lang="en-US" dirty="0" smtClean="0"/>
              <a:t> </a:t>
            </a:r>
            <a:r>
              <a:rPr lang="en-US" dirty="0"/>
              <a:t>Average fare ranged from </a:t>
            </a:r>
            <a:r>
              <a:rPr lang="en-US" dirty="0" smtClean="0"/>
              <a:t>$</a:t>
            </a:r>
            <a:r>
              <a:rPr lang="en-US" dirty="0" smtClean="0"/>
              <a:t>33</a:t>
            </a:r>
            <a:r>
              <a:rPr lang="en-US" dirty="0" smtClean="0"/>
              <a:t> -$150</a:t>
            </a:r>
            <a:r>
              <a:rPr lang="en-US" dirty="0"/>
              <a:t>, with significant variations across </a:t>
            </a:r>
            <a:r>
              <a:rPr lang="en-US" dirty="0" smtClean="0"/>
              <a:t>classes.</a:t>
            </a:r>
            <a:endParaRPr lang="en-US" dirty="0"/>
          </a:p>
        </p:txBody>
      </p:sp>
    </p:spTree>
    <p:extLst>
      <p:ext uri="{BB962C8B-B14F-4D97-AF65-F5344CB8AC3E}">
        <p14:creationId xmlns:p14="http://schemas.microsoft.com/office/powerpoint/2010/main" val="3241916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275</TotalTime>
  <Words>484</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Gill Sans MT</vt:lpstr>
      <vt:lpstr>Wingdings 2</vt:lpstr>
      <vt:lpstr>Dividend</vt:lpstr>
      <vt:lpstr>TITANIC DATASET ANALYSIS</vt:lpstr>
      <vt:lpstr>intrODUCTION</vt:lpstr>
      <vt:lpstr>Introduction</vt:lpstr>
      <vt:lpstr>Dataset overview</vt:lpstr>
      <vt:lpstr>OBJEctiVES</vt:lpstr>
      <vt:lpstr>methodology</vt:lpstr>
      <vt:lpstr>DATASET  VISUALization</vt:lpstr>
      <vt:lpstr>DATASET  VISUALization - SURVIVed</vt:lpstr>
      <vt:lpstr>Key findings</vt:lpstr>
      <vt:lpstr>Conclusions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DATASET ANALYSIS</dc:title>
  <dc:creator>Stephanie Oloruntoba</dc:creator>
  <cp:lastModifiedBy>Stephanie Oloruntoba</cp:lastModifiedBy>
  <cp:revision>15</cp:revision>
  <dcterms:created xsi:type="dcterms:W3CDTF">2024-11-12T13:59:42Z</dcterms:created>
  <dcterms:modified xsi:type="dcterms:W3CDTF">2024-11-14T09:47:36Z</dcterms:modified>
</cp:coreProperties>
</file>