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8464DAC-2B2A-456A-84ED-D3991F59A35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367DDD7-3E2E-4E85-9D10-02F54CAD3C9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A747978-F686-4A57-ACA4-6B77170E668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C42F842-0944-4924-AF72-BD0D6256E2AF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44A48B6-D0EA-4133-812A-384160BC0DA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F2BBDD0-6C45-4446-8E30-0257F6FA458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9A5A2BC-3925-4058-B5EA-9172DAC01F9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4659FA3-C36D-497C-A296-4C26BD62DF8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A08C9BF-107A-455C-B245-7981A3E577C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5496E91-2FB4-4C7A-96F7-853F32F1D0F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0B45D09-D748-4BCA-926F-989BA9C35EA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24341EF-EB37-4928-8ABC-3F25183B233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1E43086-04AA-4ED4-ABA2-D2293787663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48D741A-A905-4637-8398-E1373A6D32F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9656520-5886-45FB-8DDD-483A2DE8116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4F67D0C-A3D3-4AEA-A4A1-D88C7E13D46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6F37266-A040-4048-9B83-D6AB0700F68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6911AA0-1598-41EE-AD29-943DAAE192A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401E9F1-111C-47C9-B89A-7728CF20568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700A815-45E6-4F62-B358-8E3757DFB96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2ADFED5-4D77-40A1-A774-C008399D0C6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5C70B12-9D81-4BE7-AC0D-AA491BC15F9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1768B66-4725-4AFD-AB57-B449754AD7F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937AF47-9B33-4958-AA0C-881E0D0BD23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Рисунок 6" descr=""/>
          <p:cNvPicPr/>
          <p:nvPr/>
        </p:nvPicPr>
        <p:blipFill>
          <a:blip r:embed="rId2"/>
          <a:stretch/>
        </p:blipFill>
        <p:spPr>
          <a:xfrm>
            <a:off x="0" y="0"/>
            <a:ext cx="9143280" cy="6857280"/>
          </a:xfrm>
          <a:prstGeom prst="rect">
            <a:avLst/>
          </a:prstGeom>
          <a:ln w="0"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658800" y="0"/>
            <a:ext cx="7839000" cy="1337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ftr" idx="1"/>
          </p:nvPr>
        </p:nvSpPr>
        <p:spPr>
          <a:xfrm>
            <a:off x="3029040" y="6356520"/>
            <a:ext cx="308556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sldNum" idx="2"/>
          </p:nvPr>
        </p:nvSpPr>
        <p:spPr>
          <a:xfrm>
            <a:off x="6458040" y="6356520"/>
            <a:ext cx="20566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3BA907B-2F6C-48DA-A435-8B17BBB21FF4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dt" idx="3"/>
          </p:nvPr>
        </p:nvSpPr>
        <p:spPr>
          <a:xfrm>
            <a:off x="628560" y="6356520"/>
            <a:ext cx="20566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Рисунок 6" descr=""/>
          <p:cNvPicPr/>
          <p:nvPr/>
        </p:nvPicPr>
        <p:blipFill>
          <a:blip r:embed="rId2"/>
          <a:stretch/>
        </p:blipFill>
        <p:spPr>
          <a:xfrm>
            <a:off x="0" y="0"/>
            <a:ext cx="9143280" cy="6857280"/>
          </a:xfrm>
          <a:prstGeom prst="rect">
            <a:avLst/>
          </a:prstGeom>
          <a:ln w="0">
            <a:noFill/>
          </a:ln>
        </p:spPr>
      </p:pic>
      <p:sp>
        <p:nvSpPr>
          <p:cNvPr id="43" name="PlaceHolder 1"/>
          <p:cNvSpPr>
            <a:spLocks noGrp="1"/>
          </p:cNvSpPr>
          <p:nvPr>
            <p:ph type="ftr" idx="4"/>
          </p:nvPr>
        </p:nvSpPr>
        <p:spPr>
          <a:xfrm>
            <a:off x="3029040" y="6356520"/>
            <a:ext cx="308556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ldNum" idx="5"/>
          </p:nvPr>
        </p:nvSpPr>
        <p:spPr>
          <a:xfrm>
            <a:off x="6458040" y="6356520"/>
            <a:ext cx="20566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6A767C9-2456-4277-B5DC-B684D6ABBAFD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dt" idx="6"/>
          </p:nvPr>
        </p:nvSpPr>
        <p:spPr>
          <a:xfrm>
            <a:off x="628560" y="6356520"/>
            <a:ext cx="20566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Прямоугольник 2"/>
          <p:cNvSpPr/>
          <p:nvPr/>
        </p:nvSpPr>
        <p:spPr>
          <a:xfrm>
            <a:off x="0" y="0"/>
            <a:ext cx="9143280" cy="1632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5" name="Рисунок 3" descr=""/>
          <p:cNvPicPr/>
          <p:nvPr/>
        </p:nvPicPr>
        <p:blipFill>
          <a:blip r:embed="rId1"/>
          <a:stretch/>
        </p:blipFill>
        <p:spPr>
          <a:xfrm>
            <a:off x="360" y="0"/>
            <a:ext cx="9143280" cy="6857280"/>
          </a:xfrm>
          <a:prstGeom prst="rect">
            <a:avLst/>
          </a:prstGeom>
          <a:ln w="0">
            <a:noFill/>
          </a:ln>
        </p:spPr>
      </p:pic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1112760" y="3657600"/>
            <a:ext cx="4830480" cy="68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1" lang="en-US" sz="6000" spc="46" strike="noStrike">
                <a:solidFill>
                  <a:srgbClr val="15d4c9"/>
                </a:solidFill>
                <a:latin typeface="Calibri"/>
              </a:rPr>
              <a:t>Python для анализа данных</a:t>
            </a:r>
            <a:endParaRPr b="0" lang="en-US" sz="6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Прямоугольник 1"/>
          <p:cNvSpPr/>
          <p:nvPr/>
        </p:nvSpPr>
        <p:spPr>
          <a:xfrm>
            <a:off x="0" y="0"/>
            <a:ext cx="9143280" cy="1632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8" name="Рисунок 1" descr=""/>
          <p:cNvPicPr/>
          <p:nvPr/>
        </p:nvPicPr>
        <p:blipFill>
          <a:blip r:embed="rId1"/>
          <a:stretch/>
        </p:blipFill>
        <p:spPr>
          <a:xfrm>
            <a:off x="360" y="0"/>
            <a:ext cx="9143280" cy="6857280"/>
          </a:xfrm>
          <a:prstGeom prst="rect">
            <a:avLst/>
          </a:prstGeom>
          <a:ln w="0">
            <a:noFill/>
          </a:ln>
        </p:spPr>
      </p:pic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26960" y="2743200"/>
            <a:ext cx="6659280" cy="68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1" lang="en-US" sz="4400" spc="46" strike="noStrike">
                <a:solidFill>
                  <a:srgbClr val="15d4c9"/>
                </a:solidFill>
                <a:latin typeface="Calibri"/>
              </a:rPr>
              <a:t>1. Элементарные операции на языке Python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1943280" y="685800"/>
            <a:ext cx="525744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200" spc="-1" strike="noStrike">
                <a:solidFill>
                  <a:srgbClr val="15d4c9"/>
                </a:solidFill>
                <a:latin typeface="Calibri"/>
              </a:rPr>
              <a:t>1.1 Элементарные операции на языке Python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2286000" y="685800"/>
            <a:ext cx="4572000" cy="1143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200" spc="-1" strike="noStrike">
                <a:solidFill>
                  <a:srgbClr val="15d4c9"/>
                </a:solidFill>
                <a:latin typeface="Calibri"/>
              </a:rPr>
              <a:t>1.2. Управляющие конструкции с использованием </a:t>
            </a:r>
            <a:br>
              <a:rPr sz="3200"/>
            </a:br>
            <a:r>
              <a:rPr b="0" lang="en-US" sz="3200" spc="-1" strike="noStrike">
                <a:solidFill>
                  <a:srgbClr val="15d4c9"/>
                </a:solidFill>
                <a:latin typeface="Calibri"/>
              </a:rPr>
              <a:t>внутри функции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2286000" y="685800"/>
            <a:ext cx="4572000" cy="1143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200" spc="-1" strike="noStrike">
                <a:solidFill>
                  <a:srgbClr val="15d4c9"/>
                </a:solidFill>
                <a:latin typeface="Calibri"/>
              </a:rPr>
              <a:t>1.2. Cловари, списки, кортежи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268</TotalTime>
  <Application>LibreOffice/7.3.7.2$Linux_X86_64 LibreOffice_project/30$Build-2</Application>
  <AppVersion>15.0000</AppVersion>
  <Words>32</Words>
  <Paragraphs>14</Paragraphs>
  <Company>PJSC "New Engineering Technologies"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2016-11-18T14:12:19Z</dcterms:created>
  <dc:creator>Markasian, Pavel (KIEVH)</dc:creator>
  <dc:description/>
  <dc:language>en-US</dc:language>
  <cp:lastModifiedBy/>
  <dcterms:modified xsi:type="dcterms:W3CDTF">2024-06-11T09:04:34Z</dcterms:modified>
  <cp:revision>44</cp:revision>
  <dc:subject/>
  <dc:title>Name of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Экран (4:3)</vt:lpwstr>
  </property>
  <property fmtid="{D5CDD505-2E9C-101B-9397-08002B2CF9AE}" pid="3" name="Slides">
    <vt:i4>2</vt:i4>
  </property>
</Properties>
</file>