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50" r:id="rId9"/>
    <p:sldId id="352" r:id="rId10"/>
    <p:sldId id="348" r:id="rId11"/>
    <p:sldId id="349" r:id="rId12"/>
    <p:sldId id="35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EAC0-1DEE-2A45-AA77-1C7D3DBE102B}" type="datetimeFigureOut">
              <a:rPr lang="en-US" smtClean="0"/>
              <a:pPr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9EA4-2E70-F44E-A2E4-D2664E896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1 - </a:t>
            </a:r>
            <a:r>
              <a:rPr lang="en-US" dirty="0" err="1" smtClean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6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55" y="75752"/>
            <a:ext cx="8229600" cy="1143000"/>
          </a:xfrm>
        </p:spPr>
        <p:txBody>
          <a:bodyPr/>
          <a:lstStyle/>
          <a:p>
            <a:r>
              <a:rPr lang="en-US" dirty="0" err="1" smtClean="0"/>
              <a:t>Archimate</a:t>
            </a:r>
            <a:r>
              <a:rPr lang="en-US" dirty="0" smtClean="0"/>
              <a:t> Full Framework</a:t>
            </a:r>
            <a:endParaRPr lang="en-US" dirty="0"/>
          </a:p>
        </p:txBody>
      </p:sp>
      <p:pic>
        <p:nvPicPr>
          <p:cNvPr id="5" name="Picture 4" descr="Full ArchiMate 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8" y="1415846"/>
            <a:ext cx="7098700" cy="52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4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 ArchiMate 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46969" cy="69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Governança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de Framework</a:t>
            </a:r>
          </a:p>
          <a:p>
            <a:r>
              <a:rPr lang="en-US" dirty="0" err="1" smtClean="0"/>
              <a:t>Padronizaç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The Open Group</a:t>
            </a:r>
          </a:p>
          <a:p>
            <a:r>
              <a:rPr lang="en-US" dirty="0" smtClean="0"/>
              <a:t>TOGAF</a:t>
            </a:r>
          </a:p>
          <a:p>
            <a:r>
              <a:rPr lang="en-US" dirty="0" err="1" smtClean="0"/>
              <a:t>Archimate</a:t>
            </a:r>
            <a:endParaRPr lang="en-US" dirty="0" smtClean="0"/>
          </a:p>
          <a:p>
            <a:r>
              <a:rPr lang="en-US" dirty="0" smtClean="0"/>
              <a:t>Full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0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Padronização</a:t>
            </a:r>
            <a:r>
              <a:rPr lang="en-US" dirty="0" smtClean="0"/>
              <a:t> de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38"/>
            <a:ext cx="8229600" cy="1143000"/>
          </a:xfrm>
        </p:spPr>
        <p:txBody>
          <a:bodyPr/>
          <a:lstStyle/>
          <a:p>
            <a:r>
              <a:rPr lang="en-US" dirty="0" smtClean="0"/>
              <a:t>TOGAF</a:t>
            </a:r>
            <a:endParaRPr lang="en-US" dirty="0"/>
          </a:p>
        </p:txBody>
      </p:sp>
      <p:pic>
        <p:nvPicPr>
          <p:cNvPr id="4" name="Picture 3" descr="TOGAFarchinob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724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8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r>
              <a:rPr lang="en-US" dirty="0" smtClean="0"/>
              <a:t> - TOGAF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43</Words>
  <Application>Microsoft Macintosh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Curso Archimate</vt:lpstr>
      <vt:lpstr>Agenda</vt:lpstr>
      <vt:lpstr>Governança</vt:lpstr>
      <vt:lpstr>Arquitetura Corporativa</vt:lpstr>
      <vt:lpstr>Tipos de Framework</vt:lpstr>
      <vt:lpstr>Padronização de algo</vt:lpstr>
      <vt:lpstr>The Open Group</vt:lpstr>
      <vt:lpstr>TOGAF</vt:lpstr>
      <vt:lpstr>Conceito - TOGAF</vt:lpstr>
      <vt:lpstr>Archimate</vt:lpstr>
      <vt:lpstr>Archimate Full Framework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Ketzer</dc:creator>
  <cp:lastModifiedBy>Tiago Ketzer</cp:lastModifiedBy>
  <cp:revision>26</cp:revision>
  <dcterms:created xsi:type="dcterms:W3CDTF">2017-12-07T18:46:14Z</dcterms:created>
  <dcterms:modified xsi:type="dcterms:W3CDTF">2018-01-30T18:53:44Z</dcterms:modified>
</cp:coreProperties>
</file>