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7762-C933-724A-A624-595F7F8D3650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EBEE-B60A-6540-80F8-1B2F8CFB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Aula </a:t>
            </a:r>
            <a:r>
              <a:rPr lang="en-US" smtClean="0"/>
              <a:t>10 </a:t>
            </a:r>
            <a:r>
              <a:rPr lang="en-US" dirty="0" smtClean="0"/>
              <a:t>– View points and point of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2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Framework</a:t>
            </a:r>
          </a:p>
          <a:p>
            <a:r>
              <a:rPr lang="en-US" dirty="0" err="1" smtClean="0"/>
              <a:t>Padronização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0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Curso Archimate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2</cp:revision>
  <dcterms:created xsi:type="dcterms:W3CDTF">2018-01-30T17:18:56Z</dcterms:created>
  <dcterms:modified xsi:type="dcterms:W3CDTF">2018-01-30T17:21:35Z</dcterms:modified>
</cp:coreProperties>
</file>