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3" r:id="rId4"/>
    <p:sldId id="259" r:id="rId5"/>
    <p:sldId id="273" r:id="rId6"/>
    <p:sldId id="274" r:id="rId7"/>
    <p:sldId id="275" r:id="rId8"/>
    <p:sldId id="263" r:id="rId9"/>
    <p:sldId id="276" r:id="rId10"/>
    <p:sldId id="277" r:id="rId11"/>
    <p:sldId id="278" r:id="rId12"/>
    <p:sldId id="279" r:id="rId13"/>
    <p:sldId id="280" r:id="rId14"/>
    <p:sldId id="269" r:id="rId15"/>
    <p:sldId id="282" r:id="rId16"/>
    <p:sldId id="28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75A7-DEA4-EB4A-902A-8E87660DDA55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3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Motivacional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resultado alcançado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Outcome</a:t>
            </a:r>
            <a:endParaRPr lang="en-US" dirty="0"/>
          </a:p>
        </p:txBody>
      </p:sp>
      <p:pic>
        <p:nvPicPr>
          <p:cNvPr id="6" name="image10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04963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745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estado ou intenção que deve ser cumprida/alcançada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Principle</a:t>
            </a:r>
            <a:endParaRPr lang="en-US" dirty="0"/>
          </a:p>
        </p:txBody>
      </p:sp>
      <p:pic>
        <p:nvPicPr>
          <p:cNvPr id="5" name="image3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22599" y="4068371"/>
            <a:ext cx="3113261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054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estado ou intenção que deve, obrigatóriamente, ser cumprida/alcançada pela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Requirement</a:t>
            </a:r>
            <a:endParaRPr lang="en-US" dirty="0"/>
          </a:p>
        </p:txBody>
      </p:sp>
      <p:pic>
        <p:nvPicPr>
          <p:cNvPr id="6" name="image13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3560" y="4068372"/>
            <a:ext cx="6879140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760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as limitações ou obstruções que impedem a organização de alcançar uma meta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Constraint </a:t>
            </a:r>
            <a:endParaRPr lang="en-US" dirty="0"/>
          </a:p>
        </p:txBody>
      </p:sp>
      <p:pic>
        <p:nvPicPr>
          <p:cNvPr id="5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53560" y="4068371"/>
            <a:ext cx="6879140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1748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Goal, Outcome, Principle, Requirement e Constraint:</a:t>
            </a:r>
            <a:endParaRPr lang="pt-BR" dirty="0"/>
          </a:p>
        </p:txBody>
      </p:sp>
      <p:pic>
        <p:nvPicPr>
          <p:cNvPr id="88066" name="Picture 2" descr="http://pubs.opengroup.org/architecture/archimate3-doc/ts_archimate_3.0.1-final-rev_files/image0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945" y="1514819"/>
            <a:ext cx="6546565" cy="534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4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o sentido ou significado de um elemento em seu contexto atual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Meaning </a:t>
            </a:r>
            <a:endParaRPr lang="en-US" dirty="0"/>
          </a:p>
        </p:txBody>
      </p:sp>
      <p:pic>
        <p:nvPicPr>
          <p:cNvPr id="5" name="image1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3761035"/>
            <a:ext cx="3104964" cy="1451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6121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valor, utilidade ou importância de um elemento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Value </a:t>
            </a:r>
            <a:endParaRPr lang="en-US" dirty="0"/>
          </a:p>
        </p:txBody>
      </p:sp>
      <p:pic>
        <p:nvPicPr>
          <p:cNvPr id="6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2"/>
            <a:ext cx="3121458" cy="14741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11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Meaning e Value:</a:t>
            </a:r>
            <a:endParaRPr lang="pt-BR" dirty="0"/>
          </a:p>
        </p:txBody>
      </p:sp>
      <p:pic>
        <p:nvPicPr>
          <p:cNvPr id="90114" name="Picture 2" descr="http://pubs.opengroup.org/architecture/archimate3-doc/ts_archimate_3.0.1-final-rev_files/image08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3378"/>
            <a:ext cx="8265452" cy="5304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5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1707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Stakeholder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1307" y="1600200"/>
            <a:ext cx="41117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Principle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Constraint</a:t>
            </a:r>
          </a:p>
          <a:p>
            <a:r>
              <a:rPr lang="en-US" dirty="0" smtClean="0"/>
              <a:t>Meaning </a:t>
            </a:r>
          </a:p>
          <a:p>
            <a:r>
              <a:rPr lang="en-US" dirty="0" smtClean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 ArchiMate Framework Mot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de motivação são usados para modelar as motivações ou razões que orientam o design ou as mudanças da Arquitetura</a:t>
            </a:r>
          </a:p>
          <a:p>
            <a:r>
              <a:rPr lang="pt-BR" dirty="0" smtClean="0"/>
              <a:t>Representa a coluna “Por que?” do </a:t>
            </a:r>
            <a:r>
              <a:rPr lang="pt-BR" i="1" dirty="0" err="1" smtClean="0"/>
              <a:t>Zachman</a:t>
            </a:r>
            <a:r>
              <a:rPr lang="pt-BR" i="1" dirty="0" smtClean="0"/>
              <a:t> Framework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70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o papel de um indivíduo, time ou organização interessado nos </a:t>
            </a:r>
            <a:r>
              <a:rPr lang="uz-Cyrl-UZ" i="1" dirty="0" smtClean="0"/>
              <a:t>outcomes</a:t>
            </a:r>
            <a:r>
              <a:rPr lang="uz-Cyrl-UZ" dirty="0" smtClean="0"/>
              <a:t> da arquitetura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Stakeholder </a:t>
            </a:r>
            <a:endParaRPr lang="en-US" dirty="0"/>
          </a:p>
        </p:txBody>
      </p:sp>
      <p:pic>
        <p:nvPicPr>
          <p:cNvPr id="7" name="image1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2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uma condição interna ou externa que motiva uma organização a definir suas metas e as mudanças que devem ser implementadas para chegar até ela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Driver </a:t>
            </a:r>
            <a:endParaRPr lang="en-US" dirty="0"/>
          </a:p>
        </p:txBody>
      </p:sp>
      <p:pic>
        <p:nvPicPr>
          <p:cNvPr id="5" name="image1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163" y="4068372"/>
            <a:ext cx="3106203" cy="14791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14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o resultado de uma avaliação do estado atual da organização a respeito do que motiva ela (</a:t>
            </a:r>
            <a:r>
              <a:rPr lang="uz-Cyrl-UZ" i="1" dirty="0" smtClean="0"/>
              <a:t>Driver)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Assessment </a:t>
            </a:r>
            <a:endParaRPr lang="en-US" dirty="0"/>
          </a:p>
        </p:txBody>
      </p:sp>
      <p:pic>
        <p:nvPicPr>
          <p:cNvPr id="6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14658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722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037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9653"/>
            <a:ext cx="8229600" cy="702325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Stakeholder</a:t>
            </a:r>
            <a:r>
              <a:rPr lang="pt-BR" dirty="0" smtClean="0"/>
              <a:t>, </a:t>
            </a:r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Assessment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87042" name="Picture 2" descr="http://pubs.opengroup.org/architecture/archimate3-doc/ts_archimate_3.0.1-final-rev_files/image0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235" y="1951362"/>
            <a:ext cx="8462276" cy="471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8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intenção, direção ou estado desejado de uma organização e seus </a:t>
            </a:r>
            <a:r>
              <a:rPr lang="uz-Cyrl-UZ" i="1" dirty="0" smtClean="0"/>
              <a:t>stakeholders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Goal </a:t>
            </a:r>
            <a:endParaRPr lang="en-US" dirty="0"/>
          </a:p>
        </p:txBody>
      </p:sp>
      <p:pic>
        <p:nvPicPr>
          <p:cNvPr id="5" name="image6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4" y="4068372"/>
            <a:ext cx="3114658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6293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228</Words>
  <Application>Microsoft Macintosh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Curso Archimate</vt:lpstr>
      <vt:lpstr>Agenda</vt:lpstr>
      <vt:lpstr>PowerPoint Presentation</vt:lpstr>
      <vt:lpstr>Motivacional</vt:lpstr>
      <vt:lpstr>Stakeholder </vt:lpstr>
      <vt:lpstr>Driver </vt:lpstr>
      <vt:lpstr>Assessment </vt:lpstr>
      <vt:lpstr>Exemplo </vt:lpstr>
      <vt:lpstr>Goal </vt:lpstr>
      <vt:lpstr>Outcome</vt:lpstr>
      <vt:lpstr>Principle</vt:lpstr>
      <vt:lpstr>Requirement</vt:lpstr>
      <vt:lpstr>Constraint </vt:lpstr>
      <vt:lpstr>Exemplo </vt:lpstr>
      <vt:lpstr>Meaning </vt:lpstr>
      <vt:lpstr>Value 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5</cp:revision>
  <dcterms:created xsi:type="dcterms:W3CDTF">2018-01-29T18:47:40Z</dcterms:created>
  <dcterms:modified xsi:type="dcterms:W3CDTF">2018-01-30T18:48:21Z</dcterms:modified>
</cp:coreProperties>
</file>