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9" r:id="rId4"/>
    <p:sldId id="259" r:id="rId5"/>
    <p:sldId id="276" r:id="rId6"/>
    <p:sldId id="277" r:id="rId7"/>
    <p:sldId id="278" r:id="rId8"/>
    <p:sldId id="279" r:id="rId9"/>
    <p:sldId id="264" r:id="rId10"/>
    <p:sldId id="280" r:id="rId11"/>
    <p:sldId id="281" r:id="rId12"/>
    <p:sldId id="282" r:id="rId13"/>
    <p:sldId id="283" r:id="rId14"/>
    <p:sldId id="284" r:id="rId15"/>
    <p:sldId id="270" r:id="rId16"/>
    <p:sldId id="285" r:id="rId17"/>
    <p:sldId id="286" r:id="rId18"/>
    <p:sldId id="287" r:id="rId19"/>
    <p:sldId id="27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6F17-6573-1844-A8BC-5EB498D48C87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ADEC-1C6E-934F-A656-0004DB379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5 –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Uma sequência de ações ou comportamentos para alcançar um </a:t>
            </a:r>
            <a:r>
              <a:rPr lang="uz-Cyrl-UZ" i="1" dirty="0" smtClean="0"/>
              <a:t>outcome</a:t>
            </a:r>
            <a:r>
              <a:rPr lang="uz-Cyrl-UZ" dirty="0" smtClean="0"/>
              <a:t> ou </a:t>
            </a:r>
            <a:r>
              <a:rPr lang="uz-Cyrl-UZ" i="1" dirty="0" smtClean="0"/>
              <a:t>goal </a:t>
            </a:r>
            <a:r>
              <a:rPr lang="uz-Cyrl-UZ" dirty="0" smtClean="0"/>
              <a:t>definido por um </a:t>
            </a:r>
            <a:r>
              <a:rPr lang="uz-Cyrl-UZ" i="1" dirty="0" smtClean="0"/>
              <a:t>business service </a:t>
            </a:r>
            <a:r>
              <a:rPr lang="uz-Cyrl-UZ" dirty="0" smtClean="0"/>
              <a:t> ou produto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Process </a:t>
            </a:r>
            <a:endParaRPr lang="en-US" dirty="0"/>
          </a:p>
        </p:txBody>
      </p:sp>
      <p:pic>
        <p:nvPicPr>
          <p:cNvPr id="5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6" y="4068371"/>
            <a:ext cx="5874665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2975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 fontScale="92500" lnSpcReduction="20000"/>
          </a:bodyPr>
          <a:lstStyle/>
          <a:p>
            <a:r>
              <a:rPr lang="uz-Cyrl-UZ" dirty="0" smtClean="0"/>
              <a:t>Um conjunto de ações ou comportamentos agrupados para alcançar um </a:t>
            </a:r>
            <a:r>
              <a:rPr lang="uz-Cyrl-UZ" i="1" dirty="0" smtClean="0"/>
              <a:t>outcome</a:t>
            </a:r>
            <a:r>
              <a:rPr lang="uz-Cyrl-UZ" dirty="0" smtClean="0"/>
              <a:t> ou </a:t>
            </a:r>
            <a:r>
              <a:rPr lang="uz-Cyrl-UZ" i="1" dirty="0" smtClean="0"/>
              <a:t>goal </a:t>
            </a:r>
            <a:r>
              <a:rPr lang="uz-Cyrl-UZ" dirty="0" smtClean="0"/>
              <a:t>definido por um </a:t>
            </a:r>
            <a:r>
              <a:rPr lang="uz-Cyrl-UZ" i="1" dirty="0" smtClean="0"/>
              <a:t>business service</a:t>
            </a:r>
            <a:r>
              <a:rPr lang="uz-Cyrl-UZ" dirty="0" smtClean="0"/>
              <a:t> ou produto. Semelhante ao </a:t>
            </a:r>
            <a:r>
              <a:rPr lang="uz-Cyrl-UZ" i="1" dirty="0" smtClean="0"/>
              <a:t>Business process</a:t>
            </a:r>
            <a:r>
              <a:rPr lang="uz-Cyrl-UZ" dirty="0" smtClean="0"/>
              <a:t>, porém, seu agrupamento é definido baseado em recursos, habilidades e competências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err="1" smtClean="0"/>
              <a:t>F</a:t>
            </a:r>
            <a:r>
              <a:rPr lang="uz-Cyrl-UZ" i="1" dirty="0" smtClean="0"/>
              <a:t>unction </a:t>
            </a:r>
            <a:endParaRPr lang="en-US" dirty="0"/>
          </a:p>
        </p:txBody>
      </p:sp>
      <p:pic>
        <p:nvPicPr>
          <p:cNvPr id="6" name="image7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5" y="4068371"/>
            <a:ext cx="5874665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52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comportamentos da camada de negócio que são realizados por um ou mais elementos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Interaction </a:t>
            </a:r>
            <a:endParaRPr lang="en-US" dirty="0"/>
          </a:p>
        </p:txBody>
      </p:sp>
      <p:pic>
        <p:nvPicPr>
          <p:cNvPr id="5" name="image1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4" y="4068371"/>
            <a:ext cx="5874665" cy="14738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7228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uma mudança de estado da organização, mudança que pode ser originada internamente ou externamente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E</a:t>
            </a:r>
            <a:r>
              <a:rPr lang="uz-Cyrl-UZ" i="1" dirty="0" smtClean="0"/>
              <a:t>vent </a:t>
            </a:r>
            <a:endParaRPr lang="en-US" dirty="0"/>
          </a:p>
        </p:txBody>
      </p:sp>
      <p:pic>
        <p:nvPicPr>
          <p:cNvPr id="6" name="Picture 2" descr="http://pubs.opengroup.org/architecture/archimate3-doc/ts_archimate_3.0.1-final-rev_files/image11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9973" y="4068371"/>
            <a:ext cx="5874665" cy="147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47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comportamento de negócio explicitamente definido, funcionalidades de papéis da organização ou colaboração entre eles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err="1" smtClean="0"/>
              <a:t>S</a:t>
            </a:r>
            <a:r>
              <a:rPr lang="uz-Cyrl-UZ" i="1" dirty="0" smtClean="0"/>
              <a:t>ervice </a:t>
            </a:r>
            <a:endParaRPr lang="en-US" dirty="0"/>
          </a:p>
        </p:txBody>
      </p:sp>
      <p:pic>
        <p:nvPicPr>
          <p:cNvPr id="5" name="image5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3" y="4068371"/>
            <a:ext cx="5874668" cy="1473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7641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Comportamentais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4210" name="Picture 2" descr="http://pubs.opengroup.org/architecture/archimate3-doc/ts_archimate_3.0.1-final-rev_files/image1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36" y="1662933"/>
            <a:ext cx="8686799" cy="3988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029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conceito ou abstração de um objeto em um meio comercial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O</a:t>
            </a:r>
            <a:r>
              <a:rPr lang="uz-Cyrl-UZ" i="1" dirty="0" smtClean="0"/>
              <a:t>bject </a:t>
            </a:r>
            <a:endParaRPr lang="en-US" dirty="0"/>
          </a:p>
        </p:txBody>
      </p:sp>
      <p:pic>
        <p:nvPicPr>
          <p:cNvPr id="6" name="image5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6" y="4068372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465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um acordo formal ou informal entre um prestador de serviços/provedor e um consumidor, define direitos, obrigações e limitações funcionais para interação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Contract </a:t>
            </a:r>
            <a:endParaRPr lang="en-US" dirty="0"/>
          </a:p>
        </p:txBody>
      </p:sp>
      <p:pic>
        <p:nvPicPr>
          <p:cNvPr id="5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6" y="4068371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65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Representa a forma clara ou informação contida em um </a:t>
            </a:r>
            <a:r>
              <a:rPr lang="uz-Cyrl-UZ" i="1" dirty="0" smtClean="0"/>
              <a:t>Business object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Representation </a:t>
            </a:r>
            <a:endParaRPr lang="en-US" dirty="0"/>
          </a:p>
        </p:txBody>
      </p:sp>
      <p:pic>
        <p:nvPicPr>
          <p:cNvPr id="6" name="image3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5" y="4068371"/>
            <a:ext cx="3006880" cy="14496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3958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Passivos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5234" name="Picture 2" descr="http://pubs.opengroup.org/architecture/archimate3-doc/ts_archimate_3.0.1-final-rev_files/image1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6571" y="1449007"/>
            <a:ext cx="7023709" cy="5260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254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571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Business Actor</a:t>
            </a:r>
            <a:endParaRPr lang="en-US" dirty="0" smtClean="0"/>
          </a:p>
          <a:p>
            <a:r>
              <a:rPr lang="en-US" dirty="0" smtClean="0"/>
              <a:t>Business Role</a:t>
            </a:r>
            <a:endParaRPr lang="en-US" dirty="0" smtClean="0"/>
          </a:p>
          <a:p>
            <a:r>
              <a:rPr lang="en-US" dirty="0" smtClean="0"/>
              <a:t>Business Collaboration</a:t>
            </a:r>
          </a:p>
          <a:p>
            <a:r>
              <a:rPr lang="en-US" dirty="0" smtClean="0"/>
              <a:t>Business Interface</a:t>
            </a:r>
          </a:p>
          <a:p>
            <a:r>
              <a:rPr lang="en-US" dirty="0" smtClean="0"/>
              <a:t>Business Process</a:t>
            </a:r>
          </a:p>
          <a:p>
            <a:r>
              <a:rPr lang="en-US" dirty="0" smtClean="0"/>
              <a:t>Business Function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171" y="1600200"/>
            <a:ext cx="41055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Business Interaction</a:t>
            </a:r>
          </a:p>
          <a:p>
            <a:r>
              <a:rPr lang="en-US" dirty="0" smtClean="0"/>
              <a:t>Business Event</a:t>
            </a:r>
          </a:p>
          <a:p>
            <a:r>
              <a:rPr lang="en-US" dirty="0" smtClean="0"/>
              <a:t>Business Service</a:t>
            </a:r>
          </a:p>
          <a:p>
            <a:r>
              <a:rPr lang="en-US" dirty="0" smtClean="0"/>
              <a:t>Business Object</a:t>
            </a:r>
          </a:p>
          <a:p>
            <a:r>
              <a:rPr lang="en-US" dirty="0" smtClean="0"/>
              <a:t>Contract</a:t>
            </a:r>
          </a:p>
          <a:p>
            <a:r>
              <a:rPr lang="en-US" dirty="0" smtClean="0"/>
              <a:t>Representation</a:t>
            </a:r>
          </a:p>
          <a:p>
            <a:r>
              <a:rPr lang="en-US" dirty="0" smtClean="0"/>
              <a:t>Product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7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>
            <a:normAutofit/>
          </a:bodyPr>
          <a:lstStyle/>
          <a:p>
            <a:r>
              <a:rPr lang="uz-Cyrl-UZ" dirty="0" smtClean="0"/>
              <a:t>Conjunto de serviços ou elementos passivos oferecidos para o ambiente interno/externo, comumente acompanhado por um </a:t>
            </a:r>
            <a:r>
              <a:rPr lang="uz-Cyrl-UZ" i="1" dirty="0" smtClean="0"/>
              <a:t>contract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Product </a:t>
            </a:r>
            <a:endParaRPr lang="en-US" dirty="0"/>
          </a:p>
        </p:txBody>
      </p:sp>
      <p:pic>
        <p:nvPicPr>
          <p:cNvPr id="5" name="image4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53845" y="4068372"/>
            <a:ext cx="3006880" cy="14496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55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Bus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8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Negócio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corporação</a:t>
            </a:r>
            <a:r>
              <a:rPr lang="en-US" dirty="0" smtClean="0"/>
              <a:t>.</a:t>
            </a:r>
          </a:p>
          <a:p>
            <a:r>
              <a:rPr lang="pt-BR" dirty="0" smtClean="0"/>
              <a:t>descrição da estrutura e da interação entre as estratégias de negócio, organizações, funções, processos de negócios e necessidades de informação.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uma entidade da camada de negócios que é capaz de performar ou agir sobre algum elemento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Actor</a:t>
            </a:r>
            <a:endParaRPr lang="en-US" dirty="0"/>
          </a:p>
        </p:txBody>
      </p:sp>
      <p:pic>
        <p:nvPicPr>
          <p:cNvPr id="5" name="image10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9" y="4068372"/>
            <a:ext cx="5451373" cy="16085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623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responsabilidade de comportamento / ação que um </a:t>
            </a:r>
            <a:r>
              <a:rPr lang="uz-Cyrl-UZ" i="1" dirty="0" smtClean="0"/>
              <a:t>actor</a:t>
            </a:r>
            <a:r>
              <a:rPr lang="uz-Cyrl-UZ" dirty="0" smtClean="0"/>
              <a:t> pode performar no contexto atual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Role </a:t>
            </a:r>
            <a:endParaRPr lang="en-US" dirty="0"/>
          </a:p>
        </p:txBody>
      </p:sp>
      <p:pic>
        <p:nvPicPr>
          <p:cNvPr id="6" name="image9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9" y="4068371"/>
            <a:ext cx="5874662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793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Indica a junção de dois ou mais elementos da camada de negócio para performar um comportamento coletivo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</a:t>
            </a:r>
            <a:r>
              <a:rPr lang="pt-BR" i="1" dirty="0" smtClean="0"/>
              <a:t>C</a:t>
            </a:r>
            <a:r>
              <a:rPr lang="uz-Cyrl-UZ" i="1" dirty="0" smtClean="0"/>
              <a:t>ollaboration </a:t>
            </a:r>
            <a:endParaRPr lang="en-US" dirty="0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8" y="4068370"/>
            <a:ext cx="5855422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2641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um ponto de acesso a qual um </a:t>
            </a:r>
            <a:r>
              <a:rPr lang="uz-Cyrl-UZ" i="1" dirty="0" smtClean="0"/>
              <a:t>Business service </a:t>
            </a:r>
            <a:r>
              <a:rPr lang="uz-Cyrl-UZ" dirty="0" smtClean="0"/>
              <a:t>estará disponível para o meio interno/externo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Business Interface </a:t>
            </a:r>
            <a:endParaRPr lang="en-US" dirty="0"/>
          </a:p>
        </p:txBody>
      </p:sp>
      <p:pic>
        <p:nvPicPr>
          <p:cNvPr id="6" name="image5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59977" y="4068371"/>
            <a:ext cx="5893903" cy="14545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4565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Ativos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93186" name="Picture 2" descr="http://pubs.opengroup.org/architecture/archimate3-doc/ts_archimate_3.0.1-final-rev_files/image1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3439" y="1425307"/>
            <a:ext cx="5186508" cy="5355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030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356</Words>
  <Application>Microsoft Macintosh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Curso Archimate</vt:lpstr>
      <vt:lpstr>Agenda</vt:lpstr>
      <vt:lpstr>PowerPoint Presentation</vt:lpstr>
      <vt:lpstr>Negócio</vt:lpstr>
      <vt:lpstr>Business Actor</vt:lpstr>
      <vt:lpstr>Business Role </vt:lpstr>
      <vt:lpstr>Business Collaboration </vt:lpstr>
      <vt:lpstr>Business Interface </vt:lpstr>
      <vt:lpstr>Exemplo </vt:lpstr>
      <vt:lpstr>Business Process </vt:lpstr>
      <vt:lpstr>Business Function </vt:lpstr>
      <vt:lpstr>Business Interaction </vt:lpstr>
      <vt:lpstr>Business Event </vt:lpstr>
      <vt:lpstr>Business Service </vt:lpstr>
      <vt:lpstr>Exemplo </vt:lpstr>
      <vt:lpstr>Business Object </vt:lpstr>
      <vt:lpstr>Contract </vt:lpstr>
      <vt:lpstr>Representation </vt:lpstr>
      <vt:lpstr>Exemplo </vt:lpstr>
      <vt:lpstr>Product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5</cp:revision>
  <dcterms:created xsi:type="dcterms:W3CDTF">2018-01-30T17:15:38Z</dcterms:created>
  <dcterms:modified xsi:type="dcterms:W3CDTF">2018-01-30T18:57:30Z</dcterms:modified>
</cp:coreProperties>
</file>