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7" r:id="rId13"/>
    <p:sldId id="282" r:id="rId14"/>
    <p:sldId id="283" r:id="rId15"/>
    <p:sldId id="284" r:id="rId16"/>
    <p:sldId id="285" r:id="rId17"/>
    <p:sldId id="286" r:id="rId18"/>
    <p:sldId id="273" r:id="rId19"/>
    <p:sldId id="287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FC28-B208-0444-9015-BD27AE8479C2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9747-0C14-A741-99D8-7BADF23F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7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Tecnológica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Caminho entre dois ou mais </a:t>
            </a:r>
            <a:r>
              <a:rPr lang="uz-Cyrl-UZ" i="1" dirty="0" smtClean="0"/>
              <a:t>nodes</a:t>
            </a:r>
            <a:r>
              <a:rPr lang="uz-Cyrl-UZ" dirty="0" smtClean="0"/>
              <a:t> para troca de materiais ou dados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Path </a:t>
            </a:r>
            <a:endParaRPr lang="en-US" dirty="0"/>
          </a:p>
        </p:txBody>
      </p:sp>
      <p:pic>
        <p:nvPicPr>
          <p:cNvPr id="6" name="image7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8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estruturas necessárias conexão de sistemas computacionais ou dispositivos eletrônicos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Communication </a:t>
            </a:r>
            <a:r>
              <a:rPr lang="pt-BR" i="1" dirty="0" smtClean="0"/>
              <a:t>N</a:t>
            </a:r>
            <a:r>
              <a:rPr lang="uz-Cyrl-UZ" i="1" dirty="0" smtClean="0"/>
              <a:t>etwork </a:t>
            </a:r>
            <a:endParaRPr lang="en-US" dirty="0"/>
          </a:p>
        </p:txBody>
      </p:sp>
      <p:pic>
        <p:nvPicPr>
          <p:cNvPr id="5" name="image1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7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433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9330" name="Picture 2" descr="http://pubs.opengroup.org/architecture/archimate3-doc/ts_archimate_3.0.1-final-rev_files/image1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815" y="1602355"/>
            <a:ext cx="6739778" cy="502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0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tecnológicos que podem ser performados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6" name="image1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6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132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Sequência de comportamentos tecnológicos para alcançar um resultado específico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P</a:t>
            </a:r>
            <a:r>
              <a:rPr lang="uz-Cyrl-UZ" i="1" dirty="0" smtClean="0"/>
              <a:t>rocess </a:t>
            </a:r>
            <a:endParaRPr lang="en-US" dirty="0"/>
          </a:p>
        </p:txBody>
      </p:sp>
      <p:pic>
        <p:nvPicPr>
          <p:cNvPr id="5" name="image1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5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27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tecnológicos que são performados por um ou mais </a:t>
            </a:r>
            <a:r>
              <a:rPr lang="uz-Cyrl-UZ" i="1" dirty="0" smtClean="0"/>
              <a:t>nodes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I</a:t>
            </a:r>
            <a:r>
              <a:rPr lang="uz-Cyrl-UZ" i="1" dirty="0" smtClean="0"/>
              <a:t>nteraction </a:t>
            </a:r>
            <a:endParaRPr lang="en-US" dirty="0"/>
          </a:p>
        </p:txBody>
      </p:sp>
      <p:pic>
        <p:nvPicPr>
          <p:cNvPr id="6" name="image1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4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348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uma mudança de estado de um elemento tecnológico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5" name="image1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3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893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Comportamento tecnológico explicitamente definido, exporto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6" name="image6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2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4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Tecnologia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0354" name="Picture 2" descr="http://pubs.opengroup.org/architecture/archimate3-doc/ts_archimate_3.0.1-final-rev_files/image1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509" y="1517382"/>
            <a:ext cx="4799696" cy="528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63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Informação/dados produzidos através do desenvolvimento de </a:t>
            </a:r>
            <a:r>
              <a:rPr lang="uz-Cyrl-UZ" i="1" dirty="0" smtClean="0"/>
              <a:t>software</a:t>
            </a:r>
            <a:r>
              <a:rPr lang="uz-Cyrl-UZ" dirty="0" smtClean="0"/>
              <a:t>, implantação ou operação de um sistema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Artifact </a:t>
            </a:r>
            <a:endParaRPr lang="en-US" dirty="0"/>
          </a:p>
        </p:txBody>
      </p:sp>
      <p:pic>
        <p:nvPicPr>
          <p:cNvPr id="5" name="image1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2" y="4068372"/>
            <a:ext cx="6032830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492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58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Device</a:t>
            </a:r>
            <a:endParaRPr lang="en-US" dirty="0" smtClean="0"/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Technology Collaboration</a:t>
            </a:r>
          </a:p>
          <a:p>
            <a:r>
              <a:rPr lang="en-US" dirty="0" smtClean="0"/>
              <a:t>Technology Interface</a:t>
            </a:r>
          </a:p>
          <a:p>
            <a:r>
              <a:rPr lang="en-US" dirty="0" smtClean="0"/>
              <a:t>Path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4558" y="1589190"/>
            <a:ext cx="41073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Communication Network</a:t>
            </a:r>
          </a:p>
          <a:p>
            <a:r>
              <a:rPr lang="en-US" dirty="0" err="1" smtClean="0"/>
              <a:t>Techonlogy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Technology Process</a:t>
            </a:r>
          </a:p>
          <a:p>
            <a:r>
              <a:rPr lang="en-US" dirty="0" smtClean="0"/>
              <a:t>Technology Interaction</a:t>
            </a:r>
          </a:p>
          <a:p>
            <a:r>
              <a:rPr lang="en-US" dirty="0" smtClean="0"/>
              <a:t>Technology Event</a:t>
            </a:r>
          </a:p>
          <a:p>
            <a:r>
              <a:rPr lang="en-US" dirty="0" smtClean="0"/>
              <a:t>Technology Service</a:t>
            </a:r>
          </a:p>
          <a:p>
            <a:r>
              <a:rPr lang="en-US" dirty="0" smtClean="0"/>
              <a:t>Artifact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bs.opengroup.org/architecture/archimate3-doc/ts_archimate_3.0.1-final-rev_files/image17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273" y="792541"/>
            <a:ext cx="8189405" cy="53125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26566" y="207767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759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Tec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tecnologia da empresa. É definida como a estrutura e interação dos serviços da plataforma e componentes de tecnologia física e lógica.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Recurso computacional ou físico que hosteia, manipula ou interage com outros recursos computacionais ou físicos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Node </a:t>
            </a:r>
            <a:endParaRPr lang="en-US" dirty="0"/>
          </a:p>
        </p:txBody>
      </p:sp>
      <p:pic>
        <p:nvPicPr>
          <p:cNvPr id="5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3" y="4068372"/>
            <a:ext cx="5889423" cy="1465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259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Recurso físico onde um </a:t>
            </a:r>
            <a:r>
              <a:rPr lang="uz-Cyrl-UZ" i="1" dirty="0" smtClean="0"/>
              <a:t>software</a:t>
            </a:r>
            <a:r>
              <a:rPr lang="uz-Cyrl-UZ" dirty="0" smtClean="0"/>
              <a:t> ou artefato é armazenado/implantado para execução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Device </a:t>
            </a:r>
            <a:endParaRPr lang="en-US" dirty="0"/>
          </a:p>
        </p:txBody>
      </p:sp>
      <p:pic>
        <p:nvPicPr>
          <p:cNvPr id="6" name="image1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2" y="4068371"/>
            <a:ext cx="5889423" cy="1465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742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i="1" dirty="0" smtClean="0"/>
              <a:t>Software</a:t>
            </a:r>
            <a:r>
              <a:rPr lang="uz-Cyrl-UZ" dirty="0" smtClean="0"/>
              <a:t> que contribui para o meio em relação a armazenamento, execução e utilização de dados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System </a:t>
            </a:r>
            <a:r>
              <a:rPr lang="pt-BR" i="1" dirty="0" err="1" smtClean="0"/>
              <a:t>S</a:t>
            </a:r>
            <a:r>
              <a:rPr lang="uz-Cyrl-UZ" i="1" dirty="0" smtClean="0"/>
              <a:t>oftware </a:t>
            </a:r>
            <a:endParaRPr lang="en-US" dirty="0"/>
          </a:p>
        </p:txBody>
      </p:sp>
      <p:pic>
        <p:nvPicPr>
          <p:cNvPr id="5" name="image5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1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272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Junção de duas ou mais </a:t>
            </a:r>
            <a:r>
              <a:rPr lang="uz-Cyrl-UZ" i="1" dirty="0" smtClean="0"/>
              <a:t>nodes</a:t>
            </a:r>
            <a:r>
              <a:rPr lang="uz-Cyrl-UZ" dirty="0" smtClean="0"/>
              <a:t> que performam comportamento tecnológico de forma colaborativa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6" name="image6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90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6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Ponte de acesso onde serviços tecnológicos são disponibilizados por um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Technology </a:t>
            </a:r>
            <a:r>
              <a:rPr lang="pt-BR" i="1" dirty="0" err="1" smtClean="0"/>
              <a:t>I</a:t>
            </a:r>
            <a:r>
              <a:rPr lang="uz-Cyrl-UZ" i="1" dirty="0" smtClean="0"/>
              <a:t>nterface </a:t>
            </a:r>
            <a:endParaRPr lang="en-US" dirty="0"/>
          </a:p>
        </p:txBody>
      </p:sp>
      <p:pic>
        <p:nvPicPr>
          <p:cNvPr id="5" name="image6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8089" y="4068372"/>
            <a:ext cx="5889423" cy="1465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261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256</Words>
  <Application>Microsoft Macintosh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Curso Archimate</vt:lpstr>
      <vt:lpstr>Agenda</vt:lpstr>
      <vt:lpstr>PowerPoint Presentation</vt:lpstr>
      <vt:lpstr>Tecnológica</vt:lpstr>
      <vt:lpstr>Node </vt:lpstr>
      <vt:lpstr>Device </vt:lpstr>
      <vt:lpstr>System Software </vt:lpstr>
      <vt:lpstr>Technology Collaboration </vt:lpstr>
      <vt:lpstr>Technology Interface </vt:lpstr>
      <vt:lpstr>Path </vt:lpstr>
      <vt:lpstr>Communication Network </vt:lpstr>
      <vt:lpstr>Exemplo </vt:lpstr>
      <vt:lpstr>Technology Function </vt:lpstr>
      <vt:lpstr>Technology Process </vt:lpstr>
      <vt:lpstr>Technology Interaction </vt:lpstr>
      <vt:lpstr>Technology Event </vt:lpstr>
      <vt:lpstr>Technology Service </vt:lpstr>
      <vt:lpstr>Exemplo </vt:lpstr>
      <vt:lpstr>Artifact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4</cp:revision>
  <dcterms:created xsi:type="dcterms:W3CDTF">2018-01-30T17:16:45Z</dcterms:created>
  <dcterms:modified xsi:type="dcterms:W3CDTF">2018-01-30T19:02:47Z</dcterms:modified>
</cp:coreProperties>
</file>