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59" r:id="rId5"/>
    <p:sldId id="265" r:id="rId6"/>
    <p:sldId id="266" r:id="rId7"/>
    <p:sldId id="267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2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5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80119-6262-5D4A-A4EE-188AF8B570DE}" type="datetimeFigureOut">
              <a:rPr lang="en-US" smtClean="0"/>
              <a:t>30/01/18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90A9-BE59-264E-8C61-D10AA7E15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8 – </a:t>
            </a:r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Equipment</a:t>
            </a:r>
            <a:endParaRPr lang="en-US" dirty="0" smtClean="0"/>
          </a:p>
          <a:p>
            <a:r>
              <a:rPr lang="en-US" dirty="0" smtClean="0"/>
              <a:t>Facility</a:t>
            </a:r>
            <a:endParaRPr lang="en-US" dirty="0" smtClean="0"/>
          </a:p>
          <a:p>
            <a:r>
              <a:rPr lang="en-US" dirty="0" smtClean="0"/>
              <a:t>Distribution Network</a:t>
            </a:r>
          </a:p>
          <a:p>
            <a:r>
              <a:rPr lang="en-US" dirty="0" smtClean="0"/>
              <a:t>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ll ArchiMate Framework Phy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7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Física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Máquinas, ferramentas ou instrumentos utilizados para criar, utilizar, armazenar, mover ou transformar materiais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Equipment </a:t>
            </a:r>
            <a:endParaRPr lang="en-US" dirty="0"/>
          </a:p>
        </p:txBody>
      </p:sp>
      <p:pic>
        <p:nvPicPr>
          <p:cNvPr id="5" name="image5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1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0610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Estrutura ou meio físico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Facility </a:t>
            </a:r>
            <a:endParaRPr lang="en-US" dirty="0"/>
          </a:p>
        </p:txBody>
      </p:sp>
      <p:pic>
        <p:nvPicPr>
          <p:cNvPr id="6" name="image3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14403" y="4068370"/>
            <a:ext cx="3101676" cy="14679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6376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uz-Cyrl-UZ" dirty="0" smtClean="0"/>
              <a:t>Rede de distribuição para materiais ou energia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Distribution </a:t>
            </a:r>
            <a:r>
              <a:rPr lang="pt-BR" i="1" dirty="0" smtClean="0"/>
              <a:t>Network</a:t>
            </a:r>
            <a:endParaRPr lang="en-US" dirty="0"/>
          </a:p>
        </p:txBody>
      </p:sp>
      <p:pic>
        <p:nvPicPr>
          <p:cNvPr id="5" name="image8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23484" y="4068372"/>
            <a:ext cx="5890684" cy="146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779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886"/>
            <a:ext cx="8229600" cy="2317486"/>
          </a:xfrm>
        </p:spPr>
        <p:txBody>
          <a:bodyPr/>
          <a:lstStyle/>
          <a:p>
            <a:r>
              <a:rPr lang="pt-BR" dirty="0"/>
              <a:t>M</a:t>
            </a:r>
            <a:r>
              <a:rPr lang="uz-Cyrl-UZ" dirty="0" smtClean="0"/>
              <a:t>atéria ou elemento físico sujeito a manipulação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Material </a:t>
            </a:r>
            <a:endParaRPr lang="en-US" dirty="0"/>
          </a:p>
        </p:txBody>
      </p:sp>
      <p:pic>
        <p:nvPicPr>
          <p:cNvPr id="6" name="image2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88217" y="4068372"/>
            <a:ext cx="2965450" cy="14561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25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4464"/>
          </a:xfrm>
        </p:spPr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4236" y="874464"/>
            <a:ext cx="8989763" cy="10768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Elementos </a:t>
            </a:r>
            <a:r>
              <a:rPr lang="en-US" dirty="0" err="1" smtClean="0"/>
              <a:t>Físicos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101378" name="Picture 2" descr="http://pubs.opengroup.org/architecture/archimate3-doc/ts_archimate_3.0.1-final-rev_files/image1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90" y="1755813"/>
            <a:ext cx="8558795" cy="44136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28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Curso Archimate</vt:lpstr>
      <vt:lpstr>Agenda</vt:lpstr>
      <vt:lpstr>PowerPoint Presentation</vt:lpstr>
      <vt:lpstr>Física</vt:lpstr>
      <vt:lpstr>Equipment </vt:lpstr>
      <vt:lpstr>Facility </vt:lpstr>
      <vt:lpstr>Distribution Network</vt:lpstr>
      <vt:lpstr>Material </vt:lpstr>
      <vt:lpstr>Exemplo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4</cp:revision>
  <dcterms:created xsi:type="dcterms:W3CDTF">2018-01-30T17:17:19Z</dcterms:created>
  <dcterms:modified xsi:type="dcterms:W3CDTF">2018-01-30T19:03:32Z</dcterms:modified>
</cp:coreProperties>
</file>