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FL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TOGAF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Entregáveis, </a:t>
            </a:r>
            <a:r>
              <a:rPr lang="pt-BR" dirty="0" err="1" smtClean="0"/>
              <a:t>Deliverables</a:t>
            </a:r>
            <a:r>
              <a:rPr lang="pt-BR" dirty="0" smtClean="0"/>
              <a:t>, Outputs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do TOGAF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TOGAF é um framework para arquitetura corporativa.</a:t>
            </a:r>
          </a:p>
          <a:p>
            <a:r>
              <a:rPr lang="pt-BR" dirty="0" smtClean="0"/>
              <a:t>O framework permite que organizações possam efetivamente abordar necessidades críticas de negócio.</a:t>
            </a:r>
            <a:endParaRPr lang="pt-BR" dirty="0"/>
          </a:p>
        </p:txBody>
      </p:sp>
      <p:pic>
        <p:nvPicPr>
          <p:cNvPr id="8" name="Imagem 7" descr="1 juEfPnp8EIC3_Ag-EeDRZ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484784"/>
            <a:ext cx="3454072" cy="4418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Garantindo que todos falem a mesma língua.</a:t>
            </a:r>
          </a:p>
          <a:p>
            <a:r>
              <a:rPr lang="pt-BR" dirty="0" smtClean="0"/>
              <a:t>Evitando ficar preso à soluções proprietárias através da padronização de métodos abertos para Arquitetura Corporativa.</a:t>
            </a:r>
          </a:p>
          <a:p>
            <a:r>
              <a:rPr lang="pt-BR" dirty="0" smtClean="0"/>
              <a:t>Poupando tempo e dinheiro, utilizando recursos mais efetivamente.</a:t>
            </a:r>
          </a:p>
          <a:p>
            <a:r>
              <a:rPr lang="pt-BR" dirty="0" smtClean="0"/>
              <a:t>Alcançando um ROI demonstrável.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do TOGAF</a:t>
            </a:r>
            <a:endParaRPr lang="pt-BR" dirty="0"/>
          </a:p>
        </p:txBody>
      </p:sp>
      <p:pic>
        <p:nvPicPr>
          <p:cNvPr id="4" name="Espaço Reservado para Conteúdo 3" descr="togaf-info-nov-2017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556792"/>
            <a:ext cx="2862269" cy="4525963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4038600" cy="4525963"/>
          </a:xfrm>
        </p:spPr>
        <p:txBody>
          <a:bodyPr/>
          <a:lstStyle/>
          <a:p>
            <a:r>
              <a:rPr lang="pt-BR" dirty="0" smtClean="0"/>
              <a:t>Em 2016, o </a:t>
            </a:r>
            <a:r>
              <a:rPr lang="pt-BR" dirty="0" err="1" smtClean="0"/>
              <a:t>The</a:t>
            </a:r>
            <a:r>
              <a:rPr lang="pt-BR" dirty="0" smtClean="0"/>
              <a:t> Open </a:t>
            </a:r>
            <a:r>
              <a:rPr lang="pt-BR" dirty="0" err="1" smtClean="0"/>
              <a:t>Group</a:t>
            </a:r>
            <a:r>
              <a:rPr lang="pt-BR" dirty="0" smtClean="0"/>
              <a:t> relatou que 80% das companhias GLOBAL 50 e 60% das companhias </a:t>
            </a:r>
            <a:r>
              <a:rPr lang="pt-BR" dirty="0" err="1" smtClean="0"/>
              <a:t>Fortune</a:t>
            </a:r>
            <a:r>
              <a:rPr lang="pt-BR" dirty="0" smtClean="0"/>
              <a:t> 500, utilizam o TOGAF.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Entregáveis são formas contratuais e formais dos produtos de trabalho de um projeto de arquitetura.</a:t>
            </a:r>
          </a:p>
          <a:p>
            <a:endParaRPr lang="pt-BR" dirty="0" smtClean="0"/>
          </a:p>
          <a:p>
            <a:r>
              <a:rPr lang="pt-BR" dirty="0" smtClean="0"/>
              <a:t>O TOGAF, em suas múltiplas fases, gera e consume diferentes entregáveis através do seu ciclo.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ogaf-deliverables-life-cyc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88640"/>
            <a:ext cx="6120680" cy="63983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Entregáveis</a:t>
            </a:r>
            <a:endParaRPr lang="pt-BR" dirty="0"/>
          </a:p>
        </p:txBody>
      </p:sp>
      <p:pic>
        <p:nvPicPr>
          <p:cNvPr id="4" name="Espaço Reservado para Conteúdo 3" descr="Artefat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84396" cy="50851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https://alcedocoenen.wordpress.com/2011/09/11/togaf-deliverables-life-cycle/</a:t>
            </a:r>
          </a:p>
          <a:p>
            <a:endParaRPr lang="pt-BR" dirty="0" smtClean="0"/>
          </a:p>
          <a:p>
            <a:r>
              <a:rPr lang="pt-BR" dirty="0" smtClean="0"/>
              <a:t>http://pubs.opengroup.org/architecture/togaf9-doc/arch/chap36.html</a:t>
            </a:r>
          </a:p>
          <a:p>
            <a:endParaRPr lang="pt-BR" dirty="0" smtClean="0"/>
          </a:p>
          <a:p>
            <a:r>
              <a:rPr lang="pt-BR" dirty="0" smtClean="0"/>
              <a:t>http://pubs.opengroup.org/architecture/togaf9-doc/arch/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152</Words>
  <Application>Microsoft Office PowerPoint</Application>
  <PresentationFormat>Apresentação na tela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TOGAF</vt:lpstr>
      <vt:lpstr>Visão geral do TOGAF</vt:lpstr>
      <vt:lpstr>Como?</vt:lpstr>
      <vt:lpstr>Utilização do TOGAF</vt:lpstr>
      <vt:lpstr>Entregáveis</vt:lpstr>
      <vt:lpstr>Slide 6</vt:lpstr>
      <vt:lpstr>Tabela de Entregáveis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TOGAF</dc:title>
  <dc:creator>IFL</dc:creator>
  <cp:lastModifiedBy>IFL</cp:lastModifiedBy>
  <cp:revision>7</cp:revision>
  <dcterms:created xsi:type="dcterms:W3CDTF">2018-02-23T17:00:46Z</dcterms:created>
  <dcterms:modified xsi:type="dcterms:W3CDTF">2018-02-23T19:35:05Z</dcterms:modified>
</cp:coreProperties>
</file>