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57" r:id="rId4"/>
    <p:sldId id="258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AB67-EDBF-E044-A872-1A18A94144D4}" type="datetimeFigureOut">
              <a:rPr lang="en-US" smtClean="0"/>
              <a:t>29/01/18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3FFC-D8E6-6F46-8467-BB53B511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</a:t>
            </a:r>
            <a:r>
              <a:rPr lang="en-US" dirty="0" smtClean="0"/>
              <a:t>2 - </a:t>
            </a:r>
            <a:r>
              <a:rPr lang="en-US" dirty="0" err="1" smtClean="0"/>
              <a:t>Relacionamentos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2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o elemento afeta um elemento da camada motivacional, podendo ser positivamente ou negativamente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Influence </a:t>
            </a:r>
            <a:endParaRPr lang="en-US" dirty="0"/>
          </a:p>
        </p:txBody>
      </p:sp>
      <p:pic>
        <p:nvPicPr>
          <p:cNvPr id="8" name="image10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666060" y="3049003"/>
            <a:ext cx="2429940" cy="920154"/>
          </a:xfrm>
          <a:prstGeom prst="rect">
            <a:avLst/>
          </a:prstGeom>
          <a:ln/>
        </p:spPr>
      </p:pic>
      <p:pic>
        <p:nvPicPr>
          <p:cNvPr id="9" name="Picture 2" descr="http://pubs.opengroup.org/architecture/archimate3-doc/ts_archimate_3.0.1-final-rev_files/image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2790" y="4429351"/>
            <a:ext cx="4187825" cy="2252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157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Descreve uma relação direta temporal ou causal entre dois elementos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Triggering </a:t>
            </a:r>
            <a:endParaRPr lang="en-US" dirty="0"/>
          </a:p>
        </p:txBody>
      </p:sp>
      <p:pic>
        <p:nvPicPr>
          <p:cNvPr id="7" name="image12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98532" y="2592060"/>
            <a:ext cx="3139237" cy="917020"/>
          </a:xfrm>
          <a:prstGeom prst="rect">
            <a:avLst/>
          </a:prstGeom>
          <a:ln/>
        </p:spPr>
      </p:pic>
      <p:pic>
        <p:nvPicPr>
          <p:cNvPr id="12" name="Picture 2" descr="http://pubs.opengroup.org/architecture/archimate3-doc/ts_archimate_3.0.1-final-rev_files/image04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424" y="5239385"/>
            <a:ext cx="8510510" cy="744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30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a transição de comportamento de um elemento a outro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Flow </a:t>
            </a:r>
            <a:endParaRPr lang="en-US" dirty="0"/>
          </a:p>
        </p:txBody>
      </p:sp>
      <p:pic>
        <p:nvPicPr>
          <p:cNvPr id="8" name="image6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335616" y="2952692"/>
            <a:ext cx="2446563" cy="556388"/>
          </a:xfrm>
          <a:prstGeom prst="rect">
            <a:avLst/>
          </a:prstGeom>
          <a:ln/>
        </p:spPr>
      </p:pic>
      <p:pic>
        <p:nvPicPr>
          <p:cNvPr id="9" name="Picture 2" descr="http://pubs.opengroup.org/architecture/archimate3-doc/ts_archimate_3.0.1-final-rev_files/image05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7460" y="4355689"/>
            <a:ext cx="5312456" cy="2215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04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 elemento é uma especialização ou uma instância de outro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Specialization </a:t>
            </a:r>
            <a:endParaRPr lang="en-US" dirty="0"/>
          </a:p>
        </p:txBody>
      </p:sp>
      <p:pic>
        <p:nvPicPr>
          <p:cNvPr id="7" name="image33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59295" y="2987636"/>
            <a:ext cx="2203411" cy="522039"/>
          </a:xfrm>
          <a:prstGeom prst="rect">
            <a:avLst/>
          </a:prstGeom>
          <a:ln/>
        </p:spPr>
      </p:pic>
      <p:pic>
        <p:nvPicPr>
          <p:cNvPr id="11" name="Picture 2" descr="http://pubs.opengroup.org/architecture/archimate3-doc/ts_archimate_3.0.1-final-rev_files/image0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9295" y="4245429"/>
            <a:ext cx="4302087" cy="2167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802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um relacionamento não especificado ou não presente na linguagem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Association </a:t>
            </a:r>
            <a:endParaRPr lang="en-US" dirty="0"/>
          </a:p>
        </p:txBody>
      </p:sp>
      <p:pic>
        <p:nvPicPr>
          <p:cNvPr id="8" name="image1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59295" y="3207954"/>
            <a:ext cx="2428927" cy="337504"/>
          </a:xfrm>
          <a:prstGeom prst="rect">
            <a:avLst/>
          </a:prstGeom>
          <a:ln/>
        </p:spPr>
      </p:pic>
      <p:pic>
        <p:nvPicPr>
          <p:cNvPr id="12" name="Picture 2" descr="http://pubs.opengroup.org/architecture/archimate3-doc/ts_archimate_3.0.1-final-rev_files/image05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7947" y="4083427"/>
            <a:ext cx="5289206" cy="2605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718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Utilizado para conectar relacioernamentos de mesmo tipo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57200" y="3582888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Junction </a:t>
            </a:r>
            <a:endParaRPr lang="en-US" dirty="0"/>
          </a:p>
        </p:txBody>
      </p:sp>
      <p:pic>
        <p:nvPicPr>
          <p:cNvPr id="7" name="image5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88964" y="2465635"/>
            <a:ext cx="4092847" cy="821423"/>
          </a:xfrm>
          <a:prstGeom prst="rect">
            <a:avLst/>
          </a:prstGeom>
          <a:ln/>
        </p:spPr>
      </p:pic>
      <p:pic>
        <p:nvPicPr>
          <p:cNvPr id="11" name="Picture 4" descr="http://pubs.opengroup.org/architecture/archimate3-doc/ts_archimate_3.0.1-final-rev_files/image05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9547" y="4130444"/>
            <a:ext cx="5456573" cy="1789474"/>
          </a:xfrm>
          <a:prstGeom prst="rect">
            <a:avLst/>
          </a:prstGeom>
          <a:noFill/>
        </p:spPr>
      </p:pic>
      <p:pic>
        <p:nvPicPr>
          <p:cNvPr id="13" name="Picture 2" descr="http://pubs.opengroup.org/architecture/archimate3-doc/ts_archimate_3.0.1-final-rev_files/image05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785" y="4130444"/>
            <a:ext cx="3337909" cy="2392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36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0094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Aggregation</a:t>
            </a:r>
          </a:p>
          <a:p>
            <a:r>
              <a:rPr lang="en-US" dirty="0" smtClean="0"/>
              <a:t>Assignment</a:t>
            </a:r>
          </a:p>
          <a:p>
            <a:r>
              <a:rPr lang="en-US" dirty="0" smtClean="0"/>
              <a:t>Realization</a:t>
            </a:r>
          </a:p>
          <a:p>
            <a:r>
              <a:rPr lang="en-US" dirty="0" smtClean="0"/>
              <a:t>Serving</a:t>
            </a:r>
          </a:p>
          <a:p>
            <a:r>
              <a:rPr lang="en-US" dirty="0" smtClean="0"/>
              <a:t>Access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9694" y="1604683"/>
            <a:ext cx="40400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Influence</a:t>
            </a:r>
          </a:p>
          <a:p>
            <a:r>
              <a:rPr lang="en-US" dirty="0" smtClean="0"/>
              <a:t>Triggering</a:t>
            </a:r>
          </a:p>
          <a:p>
            <a:r>
              <a:rPr lang="en-US" dirty="0" smtClean="0"/>
              <a:t>Flow</a:t>
            </a:r>
          </a:p>
          <a:p>
            <a:r>
              <a:rPr lang="en-US" dirty="0" smtClean="0"/>
              <a:t>Specialization</a:t>
            </a:r>
          </a:p>
          <a:p>
            <a:r>
              <a:rPr lang="en-US" dirty="0" smtClean="0"/>
              <a:t>Association</a:t>
            </a:r>
          </a:p>
          <a:p>
            <a:r>
              <a:rPr lang="en-US" dirty="0" smtClean="0"/>
              <a:t>Junction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0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Relacionamentos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Indica </a:t>
            </a:r>
            <a:r>
              <a:rPr lang="uz-Cyrl-UZ" dirty="0"/>
              <a:t>que um elemento consiste em um ou mais conceitos. Esse tipo de relacionamento é sempre permitido entre elementos do </a:t>
            </a:r>
            <a:r>
              <a:rPr lang="uz-Cyrl-UZ" dirty="0" smtClean="0"/>
              <a:t>mesmo tipo</a:t>
            </a:r>
            <a:endParaRPr lang="pt-BR" dirty="0"/>
          </a:p>
        </p:txBody>
      </p:sp>
      <p:pic>
        <p:nvPicPr>
          <p:cNvPr id="4" name="image3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8024" y="2952521"/>
            <a:ext cx="3575897" cy="1351439"/>
          </a:xfrm>
          <a:prstGeom prst="rect">
            <a:avLst/>
          </a:prstGeom>
          <a:ln/>
        </p:spPr>
      </p:pic>
      <p:pic>
        <p:nvPicPr>
          <p:cNvPr id="71682" name="Picture 2" descr="http://pubs.opengroup.org/architecture/archimate3-doc/ts_archimate_3.0.1-final-rev_files/image03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6963" y="4997631"/>
            <a:ext cx="5294999" cy="1373963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Composition</a:t>
            </a:r>
            <a:r>
              <a:rPr lang="uz-Cyrl-U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9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 elemento consiste em um ou mais conceitos. Esse tipo de relacionamento é sempre permitido entre elementos do mesmo tipo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Aggregation </a:t>
            </a:r>
            <a:endParaRPr lang="en-US" dirty="0"/>
          </a:p>
        </p:txBody>
      </p:sp>
      <p:pic>
        <p:nvPicPr>
          <p:cNvPr id="7" name="image7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8375" y="2801768"/>
            <a:ext cx="3585090" cy="1689991"/>
          </a:xfrm>
          <a:prstGeom prst="rect">
            <a:avLst/>
          </a:prstGeom>
          <a:ln/>
        </p:spPr>
      </p:pic>
      <p:pic>
        <p:nvPicPr>
          <p:cNvPr id="8" name="Picture 2" descr="http://pubs.opengroup.org/architecture/archimate3-doc/ts_archimate_3.0.1-final-rev_files/image03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936" y="4913523"/>
            <a:ext cx="6009384" cy="1212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905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alocação de responsabilidade, comportamento ou execução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Assignment </a:t>
            </a:r>
            <a:endParaRPr lang="en-US" dirty="0"/>
          </a:p>
        </p:txBody>
      </p:sp>
      <p:pic>
        <p:nvPicPr>
          <p:cNvPr id="9" name="image7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96488" y="3062657"/>
            <a:ext cx="3148915" cy="459267"/>
          </a:xfrm>
          <a:prstGeom prst="rect">
            <a:avLst/>
          </a:prstGeom>
          <a:ln/>
        </p:spPr>
      </p:pic>
      <p:pic>
        <p:nvPicPr>
          <p:cNvPr id="11" name="Picture 2" descr="http://pubs.opengroup.org/architecture/archimate3-doc/ts_archimate_3.0.1-final-rev_files/image03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1841" y="4210879"/>
            <a:ext cx="4138172" cy="25052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633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35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uma entidade realiza um papel crítico na criação, alteração, conquista ou operação em uma entidade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Realization </a:t>
            </a:r>
            <a:endParaRPr lang="en-US" dirty="0"/>
          </a:p>
        </p:txBody>
      </p:sp>
      <p:pic>
        <p:nvPicPr>
          <p:cNvPr id="7" name="image11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61841" y="3194891"/>
            <a:ext cx="2601939" cy="555343"/>
          </a:xfrm>
          <a:prstGeom prst="rect">
            <a:avLst/>
          </a:prstGeom>
          <a:ln/>
        </p:spPr>
      </p:pic>
      <p:pic>
        <p:nvPicPr>
          <p:cNvPr id="8" name="Picture 2" descr="http://pubs.opengroup.org/architecture/archimate3-doc/ts_archimate_3.0.1-final-rev_files/image04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964" y="4472562"/>
            <a:ext cx="4504139" cy="1900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609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Representa que um elemento sede sua funcionalidade a outro elemento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Serving </a:t>
            </a:r>
            <a:endParaRPr lang="en-US" dirty="0"/>
          </a:p>
        </p:txBody>
      </p:sp>
      <p:pic>
        <p:nvPicPr>
          <p:cNvPr id="9" name="image8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76445" y="2572712"/>
            <a:ext cx="3339084" cy="1438860"/>
          </a:xfrm>
          <a:prstGeom prst="rect">
            <a:avLst/>
          </a:prstGeom>
          <a:ln/>
        </p:spPr>
      </p:pic>
      <p:pic>
        <p:nvPicPr>
          <p:cNvPr id="11" name="Picture 2" descr="http://pubs.opengroup.org/architecture/archimate3-doc/ts_archimate_3.0.1-final-rev_files/image04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963" y="4609621"/>
            <a:ext cx="4029977" cy="1841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400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94"/>
            <a:ext cx="8229600" cy="2317486"/>
          </a:xfrm>
        </p:spPr>
        <p:txBody>
          <a:bodyPr/>
          <a:lstStyle/>
          <a:p>
            <a:r>
              <a:rPr lang="uz-Cyrl-UZ" dirty="0" smtClean="0"/>
              <a:t>Indica que uma entidade da estrutura ativa observa ou age sobre um elemento da estrutura passiva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14723" y="4011572"/>
            <a:ext cx="1674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0" name="Title 9"/>
          <p:cNvSpPr txBox="1">
            <a:spLocks noGrp="1"/>
          </p:cNvSpPr>
          <p:nvPr>
            <p:ph type="title"/>
          </p:nvPr>
        </p:nvSpPr>
        <p:spPr>
          <a:xfrm>
            <a:off x="457200" y="25027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i="1" dirty="0" smtClean="0"/>
              <a:t>Access </a:t>
            </a:r>
            <a:endParaRPr lang="en-US" dirty="0"/>
          </a:p>
        </p:txBody>
      </p:sp>
      <p:pic>
        <p:nvPicPr>
          <p:cNvPr id="7" name="image8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8253" y="3033059"/>
            <a:ext cx="6591749" cy="790169"/>
          </a:xfrm>
          <a:prstGeom prst="rect">
            <a:avLst/>
          </a:prstGeom>
          <a:ln/>
        </p:spPr>
      </p:pic>
      <p:pic>
        <p:nvPicPr>
          <p:cNvPr id="12" name="Picture 2" descr="http://pubs.opengroup.org/architecture/archimate3-doc/ts_archimate_3.0.1-final-rev_files/image0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457" y="4596347"/>
            <a:ext cx="7690797" cy="1833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746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221</Words>
  <Application>Microsoft Macintosh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Curso Archimate</vt:lpstr>
      <vt:lpstr>Agenda</vt:lpstr>
      <vt:lpstr>Relacionamentos</vt:lpstr>
      <vt:lpstr>Composition </vt:lpstr>
      <vt:lpstr>Aggregation </vt:lpstr>
      <vt:lpstr>Assignment </vt:lpstr>
      <vt:lpstr>Realization </vt:lpstr>
      <vt:lpstr>Serving </vt:lpstr>
      <vt:lpstr>Access </vt:lpstr>
      <vt:lpstr>Influence </vt:lpstr>
      <vt:lpstr>Triggering </vt:lpstr>
      <vt:lpstr>Flow </vt:lpstr>
      <vt:lpstr>Specialization </vt:lpstr>
      <vt:lpstr>Association </vt:lpstr>
      <vt:lpstr>Junction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Archimate</dc:title>
  <dc:creator>Tiago Ketzer</dc:creator>
  <cp:lastModifiedBy>Tiago Ketzer</cp:lastModifiedBy>
  <cp:revision>5</cp:revision>
  <dcterms:created xsi:type="dcterms:W3CDTF">2018-01-29T17:46:05Z</dcterms:created>
  <dcterms:modified xsi:type="dcterms:W3CDTF">2018-01-29T18:43:43Z</dcterms:modified>
</cp:coreProperties>
</file>