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73" r:id="rId5"/>
    <p:sldId id="274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6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6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3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0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9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75A7-DEA4-EB4A-902A-8E87660DDA55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75A7-DEA4-EB4A-902A-8E87660DDA55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5642-0052-B34A-8A37-9C1504CAB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3 </a:t>
            </a:r>
            <a:r>
              <a:rPr lang="en-US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Motivacional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2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Outcome - </a:t>
            </a:r>
            <a:r>
              <a:rPr lang="uz-Cyrl-UZ" dirty="0"/>
              <a:t>Indica um resultado alcançado pela </a:t>
            </a:r>
            <a:r>
              <a:rPr lang="uz-Cyrl-UZ" dirty="0" smtClean="0"/>
              <a:t>organização</a:t>
            </a:r>
            <a:endParaRPr lang="pt-BR" dirty="0"/>
          </a:p>
        </p:txBody>
      </p:sp>
      <p:pic>
        <p:nvPicPr>
          <p:cNvPr id="5" name="image10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40150" y="3035300"/>
            <a:ext cx="1663700" cy="787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9042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Principle </a:t>
            </a:r>
            <a:r>
              <a:rPr lang="uz-Cyrl-UZ" dirty="0"/>
              <a:t>-  Indica um estado ou intenção que deve ser cumprida/alcançada pela </a:t>
            </a:r>
            <a:r>
              <a:rPr lang="uz-Cyrl-UZ" dirty="0" smtClean="0"/>
              <a:t>organização</a:t>
            </a:r>
            <a:endParaRPr lang="pt-BR" dirty="0"/>
          </a:p>
        </p:txBody>
      </p:sp>
      <p:pic>
        <p:nvPicPr>
          <p:cNvPr id="5" name="image3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97300" y="3086100"/>
            <a:ext cx="1549400" cy="685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33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Requirement </a:t>
            </a:r>
            <a:r>
              <a:rPr lang="uz-Cyrl-UZ" dirty="0"/>
              <a:t>- Indica um estado ou intenção que deve, obrigatóriamente, ser cumprida/alcançada pela </a:t>
            </a:r>
            <a:r>
              <a:rPr lang="uz-Cyrl-UZ" dirty="0" smtClean="0"/>
              <a:t>organização</a:t>
            </a:r>
            <a:endParaRPr lang="pt-BR" dirty="0"/>
          </a:p>
        </p:txBody>
      </p:sp>
      <p:pic>
        <p:nvPicPr>
          <p:cNvPr id="4" name="image13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01950" y="3073400"/>
            <a:ext cx="3340100" cy="711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957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Constraint </a:t>
            </a:r>
            <a:r>
              <a:rPr lang="uz-Cyrl-UZ" dirty="0"/>
              <a:t>- Indica as limitações ou obstruções que impedem a organização de alcançar uma </a:t>
            </a:r>
            <a:r>
              <a:rPr lang="uz-Cyrl-UZ" dirty="0" smtClean="0"/>
              <a:t>meta</a:t>
            </a:r>
            <a:endParaRPr lang="pt-BR" dirty="0"/>
          </a:p>
        </p:txBody>
      </p:sp>
      <p:pic>
        <p:nvPicPr>
          <p:cNvPr id="4" name="image2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22600" y="3098800"/>
            <a:ext cx="3098800" cy="660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6863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Goal, Outcome, Principle, Requirement e Constraint:</a:t>
            </a:r>
            <a:endParaRPr lang="pt-BR" dirty="0"/>
          </a:p>
        </p:txBody>
      </p:sp>
      <p:pic>
        <p:nvPicPr>
          <p:cNvPr id="88066" name="Picture 2" descr="http://pubs.opengroup.org/architecture/archimate3-doc/ts_archimate_3.0.1-final-rev_files/image08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945" y="1514819"/>
            <a:ext cx="6546565" cy="5343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43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Meaning -  </a:t>
            </a:r>
            <a:r>
              <a:rPr lang="uz-Cyrl-UZ" dirty="0"/>
              <a:t>Representa o sentido ou significado de um elemento em seu contexto </a:t>
            </a:r>
            <a:r>
              <a:rPr lang="uz-Cyrl-UZ" dirty="0" smtClean="0"/>
              <a:t>atual</a:t>
            </a:r>
            <a:endParaRPr lang="pt-BR" dirty="0"/>
          </a:p>
        </p:txBody>
      </p:sp>
      <p:pic>
        <p:nvPicPr>
          <p:cNvPr id="4" name="image1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40150" y="3035300"/>
            <a:ext cx="1663700" cy="787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11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Value - </a:t>
            </a:r>
            <a:r>
              <a:rPr lang="uz-Cyrl-UZ" dirty="0"/>
              <a:t>Representa valor, utilidade ou importância de um </a:t>
            </a:r>
            <a:r>
              <a:rPr lang="uz-Cyrl-UZ" dirty="0" smtClean="0"/>
              <a:t>elemento</a:t>
            </a:r>
            <a:endParaRPr lang="pt-BR" dirty="0"/>
          </a:p>
        </p:txBody>
      </p:sp>
      <p:pic>
        <p:nvPicPr>
          <p:cNvPr id="4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40150" y="3035300"/>
            <a:ext cx="1663700" cy="787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4806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Meaning e Value:</a:t>
            </a:r>
            <a:endParaRPr lang="pt-BR" dirty="0"/>
          </a:p>
        </p:txBody>
      </p:sp>
      <p:pic>
        <p:nvPicPr>
          <p:cNvPr id="90114" name="Picture 2" descr="http://pubs.opengroup.org/architecture/archimate3-doc/ts_archimate_3.0.1-final-rev_files/image08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53378"/>
            <a:ext cx="8265452" cy="5304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5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1707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Stakeholder</a:t>
            </a:r>
          </a:p>
          <a:p>
            <a:r>
              <a:rPr lang="en-US" dirty="0" smtClean="0"/>
              <a:t>Driver</a:t>
            </a:r>
          </a:p>
          <a:p>
            <a:r>
              <a:rPr lang="en-US" dirty="0" smtClean="0"/>
              <a:t>Assessment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Outcome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1307" y="1600200"/>
            <a:ext cx="411170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Principle</a:t>
            </a:r>
          </a:p>
          <a:p>
            <a:r>
              <a:rPr lang="en-US" dirty="0" smtClean="0"/>
              <a:t>Requirement</a:t>
            </a:r>
          </a:p>
          <a:p>
            <a:r>
              <a:rPr lang="en-US" dirty="0" smtClean="0"/>
              <a:t>Constraint</a:t>
            </a:r>
          </a:p>
          <a:p>
            <a:r>
              <a:rPr lang="en-US" dirty="0" smtClean="0"/>
              <a:t>Meaning </a:t>
            </a:r>
          </a:p>
          <a:p>
            <a:r>
              <a:rPr lang="en-US" dirty="0" smtClean="0"/>
              <a:t>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elementos de motivação são usados para modelar as motivações ou razões que orientam o design ou as mudanças da Arquitetura</a:t>
            </a:r>
          </a:p>
          <a:p>
            <a:r>
              <a:rPr lang="pt-BR" dirty="0" smtClean="0"/>
              <a:t>Representa a coluna “Por que?” do </a:t>
            </a:r>
            <a:r>
              <a:rPr lang="pt-BR" i="1" dirty="0" err="1" smtClean="0"/>
              <a:t>Zachman</a:t>
            </a:r>
            <a:r>
              <a:rPr lang="pt-BR" i="1" dirty="0" smtClean="0"/>
              <a:t> Framework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170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o papel de um indivíduo, time ou organização interessado nos </a:t>
            </a:r>
            <a:r>
              <a:rPr lang="uz-Cyrl-UZ" i="1" dirty="0" smtClean="0"/>
              <a:t>outcomes</a:t>
            </a:r>
            <a:r>
              <a:rPr lang="uz-Cyrl-UZ" dirty="0" smtClean="0"/>
              <a:t> da arquitetura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Stakeholder </a:t>
            </a:r>
            <a:endParaRPr lang="en-US" dirty="0"/>
          </a:p>
        </p:txBody>
      </p:sp>
      <p:pic>
        <p:nvPicPr>
          <p:cNvPr id="7" name="image10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2"/>
            <a:ext cx="3101676" cy="146796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5179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uma condição interna ou externa que motiva uma organização a definir suas metas e as mudanças que devem ser implementadas para chegar até ela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Driver </a:t>
            </a:r>
            <a:endParaRPr lang="en-US" dirty="0"/>
          </a:p>
        </p:txBody>
      </p:sp>
      <p:pic>
        <p:nvPicPr>
          <p:cNvPr id="5" name="image12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3163" y="4068372"/>
            <a:ext cx="3106203" cy="14791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0143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o resultado de uma avaliação do estado atual da organização a respeito do que motiva ela (</a:t>
            </a:r>
            <a:r>
              <a:rPr lang="uz-Cyrl-UZ" i="1" dirty="0" smtClean="0"/>
              <a:t>Driver)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Assessment </a:t>
            </a:r>
            <a:endParaRPr lang="en-US" dirty="0"/>
          </a:p>
        </p:txBody>
      </p:sp>
      <p:pic>
        <p:nvPicPr>
          <p:cNvPr id="6" name="image1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1"/>
            <a:ext cx="3114658" cy="14741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2722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Assessment - </a:t>
            </a:r>
            <a:r>
              <a:rPr lang="uz-Cyrl-UZ" dirty="0"/>
              <a:t>Indica o resultado de uma avaliação do estado atual da organização a respeito do que motiva ela (</a:t>
            </a:r>
            <a:r>
              <a:rPr lang="uz-Cyrl-UZ" i="1" dirty="0"/>
              <a:t>Driver</a:t>
            </a:r>
            <a:r>
              <a:rPr lang="uz-Cyrl-UZ" i="1" dirty="0" smtClean="0"/>
              <a:t>)</a:t>
            </a:r>
            <a:endParaRPr lang="pt-BR" dirty="0"/>
          </a:p>
        </p:txBody>
      </p:sp>
      <p:pic>
        <p:nvPicPr>
          <p:cNvPr id="5" name="image1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40150" y="3035300"/>
            <a:ext cx="1663700" cy="787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0440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6037"/>
            <a:ext cx="8229600" cy="1143000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79653"/>
            <a:ext cx="8229600" cy="702325"/>
          </a:xfrm>
        </p:spPr>
        <p:txBody>
          <a:bodyPr/>
          <a:lstStyle/>
          <a:p>
            <a:pPr>
              <a:buNone/>
            </a:pPr>
            <a:r>
              <a:rPr lang="pt-BR" dirty="0" err="1" smtClean="0"/>
              <a:t>Stakeholder</a:t>
            </a:r>
            <a:r>
              <a:rPr lang="pt-BR" dirty="0" smtClean="0"/>
              <a:t>, </a:t>
            </a:r>
            <a:r>
              <a:rPr lang="pt-BR" dirty="0" err="1" smtClean="0"/>
              <a:t>Driver</a:t>
            </a:r>
            <a:r>
              <a:rPr lang="pt-BR" dirty="0" smtClean="0"/>
              <a:t> e </a:t>
            </a:r>
            <a:r>
              <a:rPr lang="pt-BR" dirty="0" err="1" smtClean="0"/>
              <a:t>Assessment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87042" name="Picture 2" descr="http://pubs.opengroup.org/architecture/archimate3-doc/ts_archimate_3.0.1-final-rev_files/image07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235" y="1951362"/>
            <a:ext cx="8462276" cy="4716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381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5034"/>
            <a:ext cx="8229600" cy="5491129"/>
          </a:xfrm>
        </p:spPr>
        <p:txBody>
          <a:bodyPr/>
          <a:lstStyle/>
          <a:p>
            <a:r>
              <a:rPr lang="uz-Cyrl-UZ" i="1" dirty="0"/>
              <a:t>Goal </a:t>
            </a:r>
            <a:r>
              <a:rPr lang="uz-Cyrl-UZ" dirty="0"/>
              <a:t>- Indica a intenção, direção ou estado desejado de uma organização e seus </a:t>
            </a:r>
            <a:r>
              <a:rPr lang="uz-Cyrl-UZ" i="1" dirty="0" smtClean="0"/>
              <a:t>stakeholders</a:t>
            </a:r>
            <a:endParaRPr lang="pt-BR" dirty="0"/>
          </a:p>
        </p:txBody>
      </p:sp>
      <p:pic>
        <p:nvPicPr>
          <p:cNvPr id="5" name="image6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97300" y="3086100"/>
            <a:ext cx="1549400" cy="685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7721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257</Words>
  <Application>Microsoft Macintosh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Curso Archimate</vt:lpstr>
      <vt:lpstr>Agenda</vt:lpstr>
      <vt:lpstr>Motivacional</vt:lpstr>
      <vt:lpstr>Stakeholder </vt:lpstr>
      <vt:lpstr>Driver </vt:lpstr>
      <vt:lpstr>Assessment </vt:lpstr>
      <vt:lpstr>PowerPoint Presentation</vt:lpstr>
      <vt:lpstr>Exemplo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Exemplo </vt:lpstr>
      <vt:lpstr>PowerPoint Presentation</vt:lpstr>
      <vt:lpstr>PowerPoint Presentation</vt:lpstr>
      <vt:lpstr>Exemplo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1</cp:revision>
  <dcterms:created xsi:type="dcterms:W3CDTF">2018-01-29T18:47:40Z</dcterms:created>
  <dcterms:modified xsi:type="dcterms:W3CDTF">2018-01-29T18:55:11Z</dcterms:modified>
</cp:coreProperties>
</file>