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7762-C933-724A-A624-595F7F8D365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Aula 10 </a:t>
            </a:r>
            <a:r>
              <a:rPr lang="en-US" dirty="0" smtClean="0"/>
              <a:t>– View points and point of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Viewpoints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Principais aspectos da EA: considerando o sistema de diferentes pontos de </a:t>
            </a:r>
            <a:r>
              <a:rPr lang="pt-BR" dirty="0" smtClean="0"/>
              <a:t>vista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Uma </a:t>
            </a:r>
            <a:r>
              <a:rPr lang="pt-BR" dirty="0" err="1" smtClean="0"/>
              <a:t>view</a:t>
            </a:r>
            <a:r>
              <a:rPr lang="pt-BR" dirty="0" smtClean="0"/>
              <a:t> é </a:t>
            </a:r>
            <a:r>
              <a:rPr lang="pt-BR" dirty="0"/>
              <a:t>uma descrição </a:t>
            </a:r>
            <a:r>
              <a:rPr lang="pt-BR" dirty="0" smtClean="0"/>
              <a:t>da arquitetura </a:t>
            </a:r>
            <a:r>
              <a:rPr lang="pt-BR" dirty="0"/>
              <a:t>e aborda uma preocupação </a:t>
            </a:r>
            <a:r>
              <a:rPr lang="pt-BR" dirty="0" smtClean="0"/>
              <a:t>específica. Uma </a:t>
            </a:r>
            <a:r>
              <a:rPr lang="pt-BR" dirty="0" err="1"/>
              <a:t>view</a:t>
            </a:r>
            <a:r>
              <a:rPr lang="pt-BR" dirty="0"/>
              <a:t> é o que você vê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Um </a:t>
            </a:r>
            <a:r>
              <a:rPr lang="pt-BR" dirty="0" err="1" smtClean="0"/>
              <a:t>viewpoint</a:t>
            </a:r>
            <a:r>
              <a:rPr lang="pt-BR" dirty="0" smtClean="0"/>
              <a:t> é </a:t>
            </a:r>
            <a:r>
              <a:rPr lang="pt-BR" dirty="0"/>
              <a:t>a convenção formal de modelagem para construir uma </a:t>
            </a:r>
            <a:r>
              <a:rPr lang="pt-BR" dirty="0" err="1" smtClean="0"/>
              <a:t>view</a:t>
            </a:r>
            <a:r>
              <a:rPr lang="pt-BR" dirty="0" smtClean="0"/>
              <a:t>. </a:t>
            </a:r>
            <a:r>
              <a:rPr lang="pt-BR" dirty="0"/>
              <a:t>Um </a:t>
            </a:r>
            <a:r>
              <a:rPr lang="pt-BR" dirty="0" err="1"/>
              <a:t>viewpoint</a:t>
            </a:r>
            <a:r>
              <a:rPr lang="pt-BR" dirty="0"/>
              <a:t> é de onde você está olhando.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3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89" b="1189"/>
          <a:stretch>
            <a:fillRect/>
          </a:stretch>
        </p:blipFill>
        <p:spPr>
          <a:xfrm>
            <a:off x="0" y="1600200"/>
            <a:ext cx="9147175" cy="5257800"/>
          </a:xfrm>
        </p:spPr>
      </p:pic>
    </p:spTree>
    <p:extLst>
      <p:ext uri="{BB962C8B-B14F-4D97-AF65-F5344CB8AC3E}">
        <p14:creationId xmlns:p14="http://schemas.microsoft.com/office/powerpoint/2010/main" val="142028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Curso Archimate</vt:lpstr>
      <vt:lpstr>Agenda</vt:lpstr>
      <vt:lpstr>View and Viewpoint</vt:lpstr>
      <vt:lpstr>View</vt:lpstr>
      <vt:lpstr>Viewpoint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3</cp:revision>
  <dcterms:created xsi:type="dcterms:W3CDTF">2018-01-30T17:18:56Z</dcterms:created>
  <dcterms:modified xsi:type="dcterms:W3CDTF">2018-02-05T18:38:39Z</dcterms:modified>
</cp:coreProperties>
</file>