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57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3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7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0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0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6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0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6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7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47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5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AB67-EDBF-E044-A872-1A18A94144D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3FFC-D8E6-6F46-8467-BB53B511FC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8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2 - </a:t>
            </a:r>
            <a:r>
              <a:rPr lang="en-US" dirty="0" err="1" smtClean="0"/>
              <a:t>Relacionamentos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61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o elemento afeta um elemento da camada motivacional, podendo ser positivamente ou negativamente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Influence </a:t>
            </a:r>
            <a:endParaRPr lang="en-US" dirty="0"/>
          </a:p>
        </p:txBody>
      </p:sp>
      <p:pic>
        <p:nvPicPr>
          <p:cNvPr id="8" name="image10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66060" y="3049003"/>
            <a:ext cx="2429940" cy="920154"/>
          </a:xfrm>
          <a:prstGeom prst="rect">
            <a:avLst/>
          </a:prstGeom>
          <a:ln/>
        </p:spPr>
      </p:pic>
      <p:pic>
        <p:nvPicPr>
          <p:cNvPr id="9" name="Picture 2" descr="http://pubs.opengroup.org/architecture/archimate3-doc/ts_archimate_3.0.1-final-rev_files/image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2790" y="4429351"/>
            <a:ext cx="4187825" cy="2252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15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Descreve uma relação direta temporal ou causal entre dois elementos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Triggering </a:t>
            </a:r>
            <a:endParaRPr lang="en-US" dirty="0"/>
          </a:p>
        </p:txBody>
      </p:sp>
      <p:pic>
        <p:nvPicPr>
          <p:cNvPr id="7" name="image1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8532" y="2592060"/>
            <a:ext cx="3139237" cy="917020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24" y="5239385"/>
            <a:ext cx="8510510" cy="744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a transição de comportamento de um elemento a outro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Flow </a:t>
            </a:r>
            <a:endParaRPr lang="en-US" dirty="0"/>
          </a:p>
        </p:txBody>
      </p:sp>
      <p:pic>
        <p:nvPicPr>
          <p:cNvPr id="8" name="image6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35616" y="2952692"/>
            <a:ext cx="2446563" cy="556388"/>
          </a:xfrm>
          <a:prstGeom prst="rect">
            <a:avLst/>
          </a:prstGeom>
          <a:ln/>
        </p:spPr>
      </p:pic>
      <p:pic>
        <p:nvPicPr>
          <p:cNvPr id="9" name="Picture 2" descr="http://pubs.opengroup.org/architecture/archimate3-doc/ts_archimate_3.0.1-final-rev_files/image0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7460" y="4355689"/>
            <a:ext cx="5312456" cy="221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90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 elemento é uma especialização ou uma instância de outro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Specialization </a:t>
            </a:r>
            <a:endParaRPr lang="en-US" dirty="0"/>
          </a:p>
        </p:txBody>
      </p:sp>
      <p:pic>
        <p:nvPicPr>
          <p:cNvPr id="7" name="image3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59295" y="2987636"/>
            <a:ext cx="2203411" cy="522039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95" y="4245429"/>
            <a:ext cx="4302087" cy="2167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80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relacionamento não especificado ou não presente na linguagem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Association </a:t>
            </a:r>
            <a:endParaRPr lang="en-US" dirty="0"/>
          </a:p>
        </p:txBody>
      </p:sp>
      <p:pic>
        <p:nvPicPr>
          <p:cNvPr id="8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59295" y="3207954"/>
            <a:ext cx="2428927" cy="337504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7947" y="4083427"/>
            <a:ext cx="5289206" cy="2605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71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Utilizado para conectar relacioernamentos de mesmo tipo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7200" y="3582888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Junction </a:t>
            </a:r>
            <a:endParaRPr lang="en-US" dirty="0"/>
          </a:p>
        </p:txBody>
      </p:sp>
      <p:pic>
        <p:nvPicPr>
          <p:cNvPr id="7" name="image5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88964" y="2465635"/>
            <a:ext cx="4092847" cy="821423"/>
          </a:xfrm>
          <a:prstGeom prst="rect">
            <a:avLst/>
          </a:prstGeom>
          <a:ln/>
        </p:spPr>
      </p:pic>
      <p:pic>
        <p:nvPicPr>
          <p:cNvPr id="11" name="Picture 4" descr="http://pubs.opengroup.org/architecture/archimate3-doc/ts_archimate_3.0.1-final-rev_files/image0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9547" y="4130444"/>
            <a:ext cx="5456573" cy="1789474"/>
          </a:xfrm>
          <a:prstGeom prst="rect">
            <a:avLst/>
          </a:prstGeom>
          <a:noFill/>
        </p:spPr>
      </p:pic>
      <p:pic>
        <p:nvPicPr>
          <p:cNvPr id="13" name="Picture 2" descr="http://pubs.opengroup.org/architecture/archimate3-doc/ts_archimate_3.0.1-final-rev_files/image0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85" y="4130444"/>
            <a:ext cx="3337909" cy="239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44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0094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Realization</a:t>
            </a:r>
          </a:p>
          <a:p>
            <a:r>
              <a:rPr lang="en-US" dirty="0" smtClean="0"/>
              <a:t>Serving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9694" y="1604683"/>
            <a:ext cx="40400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Influence</a:t>
            </a:r>
          </a:p>
          <a:p>
            <a:r>
              <a:rPr lang="en-US" dirty="0" smtClean="0"/>
              <a:t>Triggering</a:t>
            </a:r>
          </a:p>
          <a:p>
            <a:r>
              <a:rPr lang="en-US" dirty="0" smtClean="0"/>
              <a:t>Flow</a:t>
            </a:r>
          </a:p>
          <a:p>
            <a:r>
              <a:rPr lang="en-US" dirty="0" smtClean="0"/>
              <a:t>Specialization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Junction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4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Relacionamentos Estruturais: Modela a construção ou composição estática dos conceitos.</a:t>
            </a:r>
          </a:p>
          <a:p>
            <a:r>
              <a:rPr lang="pt-BR" dirty="0" smtClean="0"/>
              <a:t>Relacionamentos de dependência: Modelam como os elementos são usados para auxiliar ou sustentar outros elementos.</a:t>
            </a:r>
          </a:p>
          <a:p>
            <a:r>
              <a:rPr lang="pt-BR" dirty="0" smtClean="0"/>
              <a:t>Relacionamentos dinâmicos: Modelam dependências comportamentais entre elementos.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</a:t>
            </a:r>
            <a:r>
              <a:rPr lang="uz-Cyrl-UZ" dirty="0"/>
              <a:t>que um elemento consiste em um ou mais conceitos. Esse tipo de relacionamento é sempre permitido entre elementos do </a:t>
            </a:r>
            <a:r>
              <a:rPr lang="uz-Cyrl-UZ" dirty="0" smtClean="0"/>
              <a:t>mesmo tipo</a:t>
            </a:r>
            <a:endParaRPr lang="pt-BR" dirty="0"/>
          </a:p>
        </p:txBody>
      </p:sp>
      <p:pic>
        <p:nvPicPr>
          <p:cNvPr id="4" name="image3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8024" y="2952521"/>
            <a:ext cx="3575897" cy="1351439"/>
          </a:xfrm>
          <a:prstGeom prst="rect">
            <a:avLst/>
          </a:prstGeom>
          <a:ln/>
        </p:spPr>
      </p:pic>
      <p:pic>
        <p:nvPicPr>
          <p:cNvPr id="71682" name="Picture 2" descr="http://pubs.opengroup.org/architecture/archimate3-doc/ts_archimate_3.0.1-final-rev_files/image0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6963" y="4997631"/>
            <a:ext cx="5294999" cy="1373963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Composition</a:t>
            </a:r>
            <a:r>
              <a:rPr lang="uz-Cyrl-U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 elemento consiste em um ou mais conceitos. Esse tipo de relacionamento é sempre permitido entre elementos do mesmo tipo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Aggregation </a:t>
            </a:r>
            <a:endParaRPr lang="en-US" dirty="0"/>
          </a:p>
        </p:txBody>
      </p:sp>
      <p:pic>
        <p:nvPicPr>
          <p:cNvPr id="7" name="image7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8375" y="2801768"/>
            <a:ext cx="3585090" cy="1689991"/>
          </a:xfrm>
          <a:prstGeom prst="rect">
            <a:avLst/>
          </a:prstGeom>
          <a:ln/>
        </p:spPr>
      </p:pic>
      <p:pic>
        <p:nvPicPr>
          <p:cNvPr id="8" name="Picture 2" descr="http://pubs.opengroup.org/architecture/archimate3-doc/ts_archimate_3.0.1-final-rev_files/image0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936" y="4913523"/>
            <a:ext cx="6009384" cy="1212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29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alocação de responsabilidade, comportamento ou execução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Assignment </a:t>
            </a:r>
            <a:endParaRPr lang="en-US" dirty="0"/>
          </a:p>
        </p:txBody>
      </p:sp>
      <p:pic>
        <p:nvPicPr>
          <p:cNvPr id="9" name="image7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6488" y="3062657"/>
            <a:ext cx="3148915" cy="459267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1841" y="4210879"/>
            <a:ext cx="4138172" cy="2505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63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uma entidade realiza um papel crítico na criação, alteração, conquista ou operação em uma entidade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Realization </a:t>
            </a:r>
            <a:endParaRPr lang="en-US" dirty="0"/>
          </a:p>
        </p:txBody>
      </p:sp>
      <p:pic>
        <p:nvPicPr>
          <p:cNvPr id="7" name="image1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61841" y="3194891"/>
            <a:ext cx="2601939" cy="555343"/>
          </a:xfrm>
          <a:prstGeom prst="rect">
            <a:avLst/>
          </a:prstGeom>
          <a:ln/>
        </p:spPr>
      </p:pic>
      <p:pic>
        <p:nvPicPr>
          <p:cNvPr id="8" name="Picture 2" descr="http://pubs.opengroup.org/architecture/archimate3-doc/ts_archimate_3.0.1-final-rev_files/image0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964" y="4472562"/>
            <a:ext cx="4504139" cy="1900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6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que um elemento sede sua funcionalidade a outro elemento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Serving </a:t>
            </a:r>
            <a:endParaRPr lang="en-US" dirty="0"/>
          </a:p>
        </p:txBody>
      </p:sp>
      <p:pic>
        <p:nvPicPr>
          <p:cNvPr id="9" name="image8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76445" y="2572712"/>
            <a:ext cx="3339084" cy="1438860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963" y="4609621"/>
            <a:ext cx="4029977" cy="1841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40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uma entidade da estrutura ativa observa ou age sobre um elemento da estrutura passiva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Access </a:t>
            </a:r>
            <a:endParaRPr lang="en-US" dirty="0"/>
          </a:p>
        </p:txBody>
      </p:sp>
      <p:pic>
        <p:nvPicPr>
          <p:cNvPr id="7" name="image8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8253" y="3033059"/>
            <a:ext cx="6591749" cy="790169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457" y="4596347"/>
            <a:ext cx="7690797" cy="183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74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259</Words>
  <Application>Microsoft Office PowerPoint</Application>
  <PresentationFormat>Apresentação na tela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Curso Archimate</vt:lpstr>
      <vt:lpstr>Agenda</vt:lpstr>
      <vt:lpstr>Relacionamentos</vt:lpstr>
      <vt:lpstr>Composition </vt:lpstr>
      <vt:lpstr>Aggregation </vt:lpstr>
      <vt:lpstr>Assignment </vt:lpstr>
      <vt:lpstr>Realization </vt:lpstr>
      <vt:lpstr>Serving </vt:lpstr>
      <vt:lpstr>Access </vt:lpstr>
      <vt:lpstr>Influence </vt:lpstr>
      <vt:lpstr>Triggering </vt:lpstr>
      <vt:lpstr>Flow </vt:lpstr>
      <vt:lpstr>Specialization </vt:lpstr>
      <vt:lpstr>Association </vt:lpstr>
      <vt:lpstr>Junction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labinfo</cp:lastModifiedBy>
  <cp:revision>6</cp:revision>
  <dcterms:created xsi:type="dcterms:W3CDTF">2018-01-29T17:46:05Z</dcterms:created>
  <dcterms:modified xsi:type="dcterms:W3CDTF">2018-02-01T18:10:13Z</dcterms:modified>
</cp:coreProperties>
</file>