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59" r:id="rId5"/>
    <p:sldId id="268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0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8688-1646-E84E-86F2-F3B7ACD92627}" type="datetimeFigureOut">
              <a:rPr lang="en-US" smtClean="0"/>
              <a:pPr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009F-0760-8344-A35E-C1628EFB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4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Estratégica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Resource</a:t>
            </a:r>
          </a:p>
          <a:p>
            <a:r>
              <a:rPr lang="en-US" dirty="0" smtClean="0"/>
              <a:t>Capability</a:t>
            </a:r>
          </a:p>
          <a:p>
            <a:r>
              <a:rPr lang="en-US" dirty="0" smtClean="0"/>
              <a:t>Course of Action</a:t>
            </a:r>
          </a:p>
          <a:p>
            <a:r>
              <a:rPr lang="en-US" smtClean="0"/>
              <a:t>Capability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Str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responsável por elencar planos de ação da organização, suas capacidades e recursos.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3" name="Picture 2" descr="metaModelSt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6" y="1816493"/>
            <a:ext cx="8809048" cy="32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recursos ou posses de um indivíduo ou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Resource </a:t>
            </a:r>
            <a:endParaRPr lang="en-US" dirty="0"/>
          </a:p>
        </p:txBody>
      </p:sp>
      <p:pic>
        <p:nvPicPr>
          <p:cNvPr id="5" name="image1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073816" cy="14591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8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Uma habilidade ou capacidade pertencente a um elemento da estrutura ativa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Capability </a:t>
            </a:r>
            <a:endParaRPr lang="en-US" dirty="0"/>
          </a:p>
        </p:txBody>
      </p:sp>
      <p:pic>
        <p:nvPicPr>
          <p:cNvPr id="6" name="image2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2" y="4068371"/>
            <a:ext cx="3111167" cy="14777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923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Um plano de ação ou abordagem à uma capacidade pertencente à organização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Course of Action</a:t>
            </a:r>
            <a:endParaRPr lang="en-US" dirty="0"/>
          </a:p>
        </p:txBody>
      </p:sp>
      <p:pic>
        <p:nvPicPr>
          <p:cNvPr id="5" name="image8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2" y="4068371"/>
            <a:ext cx="3111168" cy="14591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0322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Estratégicos:</a:t>
            </a:r>
            <a:endParaRPr lang="pt-BR" dirty="0"/>
          </a:p>
        </p:txBody>
      </p:sp>
      <p:pic>
        <p:nvPicPr>
          <p:cNvPr id="91138" name="Picture 2" descr="http://pubs.opengroup.org/architecture/archimate3-doc/ts_archimate_3.0.1-final-rev_files/image1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12" y="1359207"/>
            <a:ext cx="5930708" cy="548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3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Curso Archimate</vt:lpstr>
      <vt:lpstr>Agenda</vt:lpstr>
      <vt:lpstr>PowerPoint Presentation</vt:lpstr>
      <vt:lpstr>Estratégia</vt:lpstr>
      <vt:lpstr>Metamodelo</vt:lpstr>
      <vt:lpstr>Resource </vt:lpstr>
      <vt:lpstr>Capability </vt:lpstr>
      <vt:lpstr>Course of Action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6</cp:revision>
  <dcterms:created xsi:type="dcterms:W3CDTF">2018-01-30T17:14:49Z</dcterms:created>
  <dcterms:modified xsi:type="dcterms:W3CDTF">2018-02-05T18:46:48Z</dcterms:modified>
</cp:coreProperties>
</file>