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0" r:id="rId4"/>
    <p:sldId id="259" r:id="rId5"/>
    <p:sldId id="281" r:id="rId6"/>
    <p:sldId id="271" r:id="rId7"/>
    <p:sldId id="272" r:id="rId8"/>
    <p:sldId id="273" r:id="rId9"/>
    <p:sldId id="263" r:id="rId10"/>
    <p:sldId id="274" r:id="rId11"/>
    <p:sldId id="275" r:id="rId12"/>
    <p:sldId id="276" r:id="rId13"/>
    <p:sldId id="277" r:id="rId14"/>
    <p:sldId id="278" r:id="rId15"/>
    <p:sldId id="269" r:id="rId16"/>
    <p:sldId id="27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CBA-8FAF-794E-9B47-381E6F583C30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23DB-A4E3-8849-A0DD-6F69CCAC4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6 –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Comportamento automatizado que pode ser performado por um componente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5" name="image5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9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293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de aplicação que são realizados por um ou mais componentes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I</a:t>
            </a:r>
            <a:r>
              <a:rPr lang="uz-Cyrl-UZ" i="1" dirty="0" smtClean="0"/>
              <a:t>nteraction </a:t>
            </a:r>
            <a:endParaRPr lang="en-US" dirty="0"/>
          </a:p>
        </p:txBody>
      </p:sp>
      <p:pic>
        <p:nvPicPr>
          <p:cNvPr id="6" name="image8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8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290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para alcançar um resultado específico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P</a:t>
            </a:r>
            <a:r>
              <a:rPr lang="uz-Cyrl-UZ" i="1" dirty="0" smtClean="0"/>
              <a:t>rocess</a:t>
            </a:r>
            <a:endParaRPr lang="en-US" dirty="0"/>
          </a:p>
        </p:txBody>
      </p:sp>
      <p:pic>
        <p:nvPicPr>
          <p:cNvPr id="5" name="image3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7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72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Indica a mudança de estado de um elemento de aplicação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6" name="image1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6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7144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comportamento/conjunto de funcionalidades explícitas de um elemento de aplicação para o seu meio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5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75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161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8306" name="Picture 2" descr="http://pubs.opengroup.org/architecture/archimate3-doc/ts_archimate_3.0.1-final-rev_files/image1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643" y="1570652"/>
            <a:ext cx="8636001" cy="5287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Estrutura de dados para processamento automatizado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Data Object </a:t>
            </a:r>
            <a:endParaRPr lang="en-US" dirty="0"/>
          </a:p>
        </p:txBody>
      </p:sp>
      <p:pic>
        <p:nvPicPr>
          <p:cNvPr id="6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1722" y="4068371"/>
            <a:ext cx="3001124" cy="14279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8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ubs.opengroup.org/architecture/archimate3-doc/ts_archimate_3.0.1-final-rev_files/image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74" y="1183380"/>
            <a:ext cx="8871119" cy="5106634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26512" y="261285"/>
            <a:ext cx="172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Exemplo: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571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Application Component</a:t>
            </a:r>
          </a:p>
          <a:p>
            <a:r>
              <a:rPr lang="en-US" dirty="0" smtClean="0"/>
              <a:t>Application Collaboration</a:t>
            </a:r>
          </a:p>
          <a:p>
            <a:r>
              <a:rPr lang="en-US" dirty="0" smtClean="0"/>
              <a:t>Application Interface</a:t>
            </a:r>
          </a:p>
          <a:p>
            <a:r>
              <a:rPr lang="en-US" dirty="0" smtClean="0"/>
              <a:t>Application Function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1228" y="1600200"/>
            <a:ext cx="45627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Interaction</a:t>
            </a:r>
          </a:p>
          <a:p>
            <a:r>
              <a:rPr lang="en-US" dirty="0" smtClean="0"/>
              <a:t>Application Process</a:t>
            </a:r>
          </a:p>
          <a:p>
            <a:r>
              <a:rPr lang="en-US" dirty="0" smtClean="0"/>
              <a:t>Application Event</a:t>
            </a:r>
          </a:p>
          <a:p>
            <a:r>
              <a:rPr lang="en-US" dirty="0" smtClean="0"/>
              <a:t>Application Service</a:t>
            </a:r>
          </a:p>
          <a:p>
            <a:r>
              <a:rPr lang="en-US" dirty="0" smtClean="0"/>
              <a:t>Data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App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 a arquitetura de sistemas de informações da empresa, incluindo a arquitetura de aplicativos que descreve a estrutura e a interação das aplicações.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4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A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9605"/>
            <a:ext cx="9168581" cy="5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o encapsulamento de dados, comportamentos e serviços expostos ao meio para disponibilizá-los através de uma ou mais interfaces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C</a:t>
            </a:r>
            <a:r>
              <a:rPr lang="uz-Cyrl-UZ" i="1" dirty="0" smtClean="0"/>
              <a:t>omponent </a:t>
            </a:r>
            <a:endParaRPr lang="en-US" dirty="0"/>
          </a:p>
        </p:txBody>
      </p:sp>
      <p:pic>
        <p:nvPicPr>
          <p:cNvPr id="6" name="image3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2" y="4068372"/>
            <a:ext cx="5883470" cy="14496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9365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Junção de um ou mais elementos de aplicação para performance de um comportamento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5" name="image9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1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238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Meio por onde um serviço de aplicação é disponibilizado à um cliente, componente de aplicação ou </a:t>
            </a:r>
            <a:r>
              <a:rPr lang="uz-Cyrl-UZ" i="1" dirty="0" smtClean="0"/>
              <a:t>node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Application </a:t>
            </a:r>
            <a:r>
              <a:rPr lang="pt-BR" i="1" dirty="0" err="1" smtClean="0"/>
              <a:t>I</a:t>
            </a:r>
            <a:r>
              <a:rPr lang="uz-Cyrl-UZ" i="1" dirty="0" smtClean="0"/>
              <a:t>nterface </a:t>
            </a:r>
            <a:endParaRPr lang="en-US" dirty="0"/>
          </a:p>
        </p:txBody>
      </p:sp>
      <p:pic>
        <p:nvPicPr>
          <p:cNvPr id="6" name="image8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8280" y="4068372"/>
            <a:ext cx="5903315" cy="14676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146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6258" name="Picture 2" descr="http://pubs.opengroup.org/architecture/archimate3-doc/ts_archimate_3.0.1-final-rev_files/image1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20104"/>
            <a:ext cx="8851862" cy="4329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38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206</Words>
  <Application>Microsoft Macintosh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Curso Archimate</vt:lpstr>
      <vt:lpstr>Agenda</vt:lpstr>
      <vt:lpstr>PowerPoint Presentation</vt:lpstr>
      <vt:lpstr>Aplicação</vt:lpstr>
      <vt:lpstr>Metamodelo</vt:lpstr>
      <vt:lpstr>Application Component </vt:lpstr>
      <vt:lpstr>Application Collaboration </vt:lpstr>
      <vt:lpstr>Application Interface </vt:lpstr>
      <vt:lpstr>Exemplo </vt:lpstr>
      <vt:lpstr>Application Function </vt:lpstr>
      <vt:lpstr>Application Interaction </vt:lpstr>
      <vt:lpstr>Application Process</vt:lpstr>
      <vt:lpstr>Application Event </vt:lpstr>
      <vt:lpstr>Application Service </vt:lpstr>
      <vt:lpstr>Exemplo </vt:lpstr>
      <vt:lpstr>Data Object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5</cp:revision>
  <dcterms:created xsi:type="dcterms:W3CDTF">2018-01-30T17:16:14Z</dcterms:created>
  <dcterms:modified xsi:type="dcterms:W3CDTF">2018-02-05T18:47:15Z</dcterms:modified>
</cp:coreProperties>
</file>