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88" r:id="rId4"/>
    <p:sldId id="259" r:id="rId5"/>
    <p:sldId id="289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67" r:id="rId14"/>
    <p:sldId id="282" r:id="rId15"/>
    <p:sldId id="283" r:id="rId16"/>
    <p:sldId id="284" r:id="rId17"/>
    <p:sldId id="285" r:id="rId18"/>
    <p:sldId id="286" r:id="rId19"/>
    <p:sldId id="273" r:id="rId20"/>
    <p:sldId id="287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2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FC28-B208-0444-9015-BD27AE8479C2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9747-0C14-A741-99D8-7BADF23F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0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FC28-B208-0444-9015-BD27AE8479C2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9747-0C14-A741-99D8-7BADF23F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2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FC28-B208-0444-9015-BD27AE8479C2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9747-0C14-A741-99D8-7BADF23F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FC28-B208-0444-9015-BD27AE8479C2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9747-0C14-A741-99D8-7BADF23F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FC28-B208-0444-9015-BD27AE8479C2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9747-0C14-A741-99D8-7BADF23F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2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FC28-B208-0444-9015-BD27AE8479C2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9747-0C14-A741-99D8-7BADF23F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1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FC28-B208-0444-9015-BD27AE8479C2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9747-0C14-A741-99D8-7BADF23F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7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FC28-B208-0444-9015-BD27AE8479C2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9747-0C14-A741-99D8-7BADF23F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8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FC28-B208-0444-9015-BD27AE8479C2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9747-0C14-A741-99D8-7BADF23F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0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FC28-B208-0444-9015-BD27AE8479C2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9747-0C14-A741-99D8-7BADF23F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FC28-B208-0444-9015-BD27AE8479C2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9747-0C14-A741-99D8-7BADF23F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3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2FC28-B208-0444-9015-BD27AE8479C2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19747-0C14-A741-99D8-7BADF23F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0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Archimate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Aula 7 – </a:t>
            </a:r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Tecnológica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8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Ponte de acesso onde serviços tecnológicos são disponibilizados por um </a:t>
            </a:r>
            <a:r>
              <a:rPr lang="uz-Cyrl-UZ" i="1" dirty="0" smtClean="0"/>
              <a:t>node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Technology </a:t>
            </a:r>
            <a:r>
              <a:rPr lang="pt-BR" i="1" dirty="0" err="1" smtClean="0"/>
              <a:t>I</a:t>
            </a:r>
            <a:r>
              <a:rPr lang="uz-Cyrl-UZ" i="1" dirty="0" smtClean="0"/>
              <a:t>nterface </a:t>
            </a:r>
            <a:endParaRPr lang="en-US" dirty="0"/>
          </a:p>
        </p:txBody>
      </p:sp>
      <p:pic>
        <p:nvPicPr>
          <p:cNvPr id="5" name="image6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8089" y="4068372"/>
            <a:ext cx="5889423" cy="14656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32610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Caminho entre dois ou mais </a:t>
            </a:r>
            <a:r>
              <a:rPr lang="uz-Cyrl-UZ" i="1" dirty="0" smtClean="0"/>
              <a:t>nodes</a:t>
            </a:r>
            <a:r>
              <a:rPr lang="uz-Cyrl-UZ" dirty="0" smtClean="0"/>
              <a:t> para troca de materiais ou dados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Path </a:t>
            </a:r>
            <a:endParaRPr lang="en-US" dirty="0"/>
          </a:p>
        </p:txBody>
      </p:sp>
      <p:pic>
        <p:nvPicPr>
          <p:cNvPr id="6" name="image7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8088" y="4068372"/>
            <a:ext cx="5889423" cy="14656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843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Conjunto de estruturas necessárias conexão de sistemas computacionais ou dispositivos eletrônicos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Communication </a:t>
            </a:r>
            <a:r>
              <a:rPr lang="pt-BR" i="1" dirty="0" smtClean="0"/>
              <a:t>N</a:t>
            </a:r>
            <a:r>
              <a:rPr lang="uz-Cyrl-UZ" i="1" dirty="0" smtClean="0"/>
              <a:t>etwork </a:t>
            </a:r>
            <a:endParaRPr lang="en-US" dirty="0"/>
          </a:p>
        </p:txBody>
      </p:sp>
      <p:pic>
        <p:nvPicPr>
          <p:cNvPr id="5" name="image10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8087" y="4068372"/>
            <a:ext cx="5889423" cy="14656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64339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464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36" y="874464"/>
            <a:ext cx="8989763" cy="1076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Elementos </a:t>
            </a:r>
            <a:r>
              <a:rPr lang="en-US" dirty="0" err="1" smtClean="0"/>
              <a:t>Ativos</a:t>
            </a:r>
            <a:r>
              <a:rPr lang="en-US" dirty="0" smtClean="0"/>
              <a:t> de </a:t>
            </a:r>
            <a:r>
              <a:rPr lang="en-US" dirty="0" err="1" smtClean="0"/>
              <a:t>Tecnologia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99330" name="Picture 2" descr="http://pubs.opengroup.org/architecture/archimate3-doc/ts_archimate_3.0.1-final-rev_files/image17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4815" y="1602355"/>
            <a:ext cx="6739778" cy="502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9405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Conjunto de comportamentos tecnológicos que podem ser performados por um </a:t>
            </a:r>
            <a:r>
              <a:rPr lang="uz-Cyrl-UZ" i="1" dirty="0" smtClean="0"/>
              <a:t>node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Technology </a:t>
            </a:r>
            <a:r>
              <a:rPr lang="pt-BR" i="1" dirty="0" err="1" smtClean="0"/>
              <a:t>F</a:t>
            </a:r>
            <a:r>
              <a:rPr lang="uz-Cyrl-UZ" i="1" dirty="0" smtClean="0"/>
              <a:t>unction </a:t>
            </a:r>
            <a:endParaRPr lang="en-US" dirty="0"/>
          </a:p>
        </p:txBody>
      </p:sp>
      <p:pic>
        <p:nvPicPr>
          <p:cNvPr id="6" name="image10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8086" y="4068372"/>
            <a:ext cx="5889423" cy="14656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21321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Sequência de comportamentos tecnológicos para alcançar um resultado específico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Technology </a:t>
            </a:r>
            <a:r>
              <a:rPr lang="pt-BR" i="1" dirty="0" err="1" smtClean="0"/>
              <a:t>P</a:t>
            </a:r>
            <a:r>
              <a:rPr lang="uz-Cyrl-UZ" i="1" dirty="0" smtClean="0"/>
              <a:t>rocess </a:t>
            </a:r>
            <a:endParaRPr lang="en-US" dirty="0"/>
          </a:p>
        </p:txBody>
      </p:sp>
      <p:pic>
        <p:nvPicPr>
          <p:cNvPr id="5" name="image10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8085" y="4068372"/>
            <a:ext cx="5889423" cy="14656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8270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Conjunto de comportamentos tecnológicos que são performados por um ou mais </a:t>
            </a:r>
            <a:r>
              <a:rPr lang="uz-Cyrl-UZ" i="1" dirty="0" smtClean="0"/>
              <a:t>nodes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Technology </a:t>
            </a:r>
            <a:r>
              <a:rPr lang="pt-BR" i="1" dirty="0" err="1" smtClean="0"/>
              <a:t>I</a:t>
            </a:r>
            <a:r>
              <a:rPr lang="uz-Cyrl-UZ" i="1" dirty="0" smtClean="0"/>
              <a:t>nteraction </a:t>
            </a:r>
            <a:endParaRPr lang="en-US" dirty="0"/>
          </a:p>
        </p:txBody>
      </p:sp>
      <p:pic>
        <p:nvPicPr>
          <p:cNvPr id="6" name="image12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8084" y="4068372"/>
            <a:ext cx="5889423" cy="14656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73485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Representa uma mudança de estado de um elemento tecnológico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Technology </a:t>
            </a:r>
            <a:r>
              <a:rPr lang="pt-BR" i="1" dirty="0" smtClean="0"/>
              <a:t>E</a:t>
            </a:r>
            <a:r>
              <a:rPr lang="uz-Cyrl-UZ" i="1" dirty="0" smtClean="0"/>
              <a:t>vent </a:t>
            </a:r>
            <a:endParaRPr lang="en-US" dirty="0"/>
          </a:p>
        </p:txBody>
      </p:sp>
      <p:pic>
        <p:nvPicPr>
          <p:cNvPr id="5" name="image10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8083" y="4068372"/>
            <a:ext cx="5889423" cy="14656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8930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Comportamento tecnológico explicitamente definido, exporto para o meio interno/externo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Technology </a:t>
            </a:r>
            <a:r>
              <a:rPr lang="pt-BR" i="1" dirty="0" err="1" smtClean="0"/>
              <a:t>S</a:t>
            </a:r>
            <a:r>
              <a:rPr lang="uz-Cyrl-UZ" i="1" dirty="0" smtClean="0"/>
              <a:t>ervice </a:t>
            </a:r>
            <a:endParaRPr lang="en-US" dirty="0"/>
          </a:p>
        </p:txBody>
      </p:sp>
      <p:pic>
        <p:nvPicPr>
          <p:cNvPr id="6" name="image6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8082" y="4068372"/>
            <a:ext cx="5889423" cy="14656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4449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464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36" y="874464"/>
            <a:ext cx="8989763" cy="1076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Elementos </a:t>
            </a:r>
            <a:r>
              <a:rPr lang="en-US" dirty="0" err="1" smtClean="0"/>
              <a:t>Comportamentais</a:t>
            </a:r>
            <a:r>
              <a:rPr lang="en-US" dirty="0" smtClean="0"/>
              <a:t> de </a:t>
            </a:r>
            <a:r>
              <a:rPr lang="en-US" dirty="0" err="1" smtClean="0"/>
              <a:t>Tecnologia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100354" name="Picture 2" descr="http://pubs.opengroup.org/architecture/archimate3-doc/ts_archimate_3.0.1-final-rev_files/image17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5509" y="1517382"/>
            <a:ext cx="4799696" cy="52802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863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07358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Conceito</a:t>
            </a:r>
            <a:endParaRPr lang="en-US" dirty="0" smtClean="0"/>
          </a:p>
          <a:p>
            <a:r>
              <a:rPr lang="en-US" dirty="0" smtClean="0"/>
              <a:t>Node</a:t>
            </a:r>
          </a:p>
          <a:p>
            <a:r>
              <a:rPr lang="en-US" dirty="0" smtClean="0"/>
              <a:t>Device</a:t>
            </a:r>
          </a:p>
          <a:p>
            <a:r>
              <a:rPr lang="en-US" dirty="0" smtClean="0"/>
              <a:t>System Software</a:t>
            </a:r>
          </a:p>
          <a:p>
            <a:r>
              <a:rPr lang="en-US" dirty="0" smtClean="0"/>
              <a:t>Technology Collaboration</a:t>
            </a:r>
          </a:p>
          <a:p>
            <a:r>
              <a:rPr lang="en-US" dirty="0" smtClean="0"/>
              <a:t>Technology Interface</a:t>
            </a:r>
          </a:p>
          <a:p>
            <a:r>
              <a:rPr lang="en-US" dirty="0" smtClean="0"/>
              <a:t>Path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64558" y="1589190"/>
            <a:ext cx="41073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Communication Network</a:t>
            </a:r>
          </a:p>
          <a:p>
            <a:r>
              <a:rPr lang="en-US" dirty="0" err="1" smtClean="0"/>
              <a:t>Techonlogy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Technology Process</a:t>
            </a:r>
          </a:p>
          <a:p>
            <a:r>
              <a:rPr lang="en-US" dirty="0" smtClean="0"/>
              <a:t>Technology Interaction</a:t>
            </a:r>
          </a:p>
          <a:p>
            <a:r>
              <a:rPr lang="en-US" dirty="0" smtClean="0"/>
              <a:t>Technology Event</a:t>
            </a:r>
          </a:p>
          <a:p>
            <a:r>
              <a:rPr lang="en-US" dirty="0" smtClean="0"/>
              <a:t>Technology Service</a:t>
            </a:r>
          </a:p>
          <a:p>
            <a:r>
              <a:rPr lang="en-US" dirty="0" smtClean="0"/>
              <a:t>Artifact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61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Informação/dados produzidos através do desenvolvimento de </a:t>
            </a:r>
            <a:r>
              <a:rPr lang="uz-Cyrl-UZ" i="1" dirty="0" smtClean="0"/>
              <a:t>software</a:t>
            </a:r>
            <a:r>
              <a:rPr lang="uz-Cyrl-UZ" dirty="0" smtClean="0"/>
              <a:t>, implantação ou operação de um sistema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Artifact </a:t>
            </a:r>
            <a:endParaRPr lang="en-US" dirty="0"/>
          </a:p>
        </p:txBody>
      </p:sp>
      <p:pic>
        <p:nvPicPr>
          <p:cNvPr id="5" name="image11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8082" y="4068372"/>
            <a:ext cx="6032830" cy="14656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64920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pubs.opengroup.org/architecture/archimate3-doc/ts_archimate_3.0.1-final-rev_files/image17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273" y="792541"/>
            <a:ext cx="8189405" cy="5312564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26566" y="207767"/>
            <a:ext cx="1722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Exemplo: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7598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ll ArchiMate Framework Tec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7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6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Tecnológica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Modela a arquitetura de tecnologia da empresa. É definida como a estrutura e interação dos serviços da plataforma e componentes de tecnologia física e lógica.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4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Metamodelo</a:t>
            </a:r>
            <a:endParaRPr lang="en-US" dirty="0"/>
          </a:p>
        </p:txBody>
      </p:sp>
      <p:pic>
        <p:nvPicPr>
          <p:cNvPr id="3" name="Picture 2" descr="metaModelTe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43529"/>
            <a:ext cx="9145935" cy="521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4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Recurso computacional ou físico que hosteia, manipula ou interage com outros recursos computacionais ou físicos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Node </a:t>
            </a:r>
            <a:endParaRPr lang="en-US" dirty="0"/>
          </a:p>
        </p:txBody>
      </p:sp>
      <p:pic>
        <p:nvPicPr>
          <p:cNvPr id="5" name="image4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8093" y="4068372"/>
            <a:ext cx="5889423" cy="146561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4259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Recurso físico onde um </a:t>
            </a:r>
            <a:r>
              <a:rPr lang="uz-Cyrl-UZ" i="1" dirty="0" smtClean="0"/>
              <a:t>software</a:t>
            </a:r>
            <a:r>
              <a:rPr lang="uz-Cyrl-UZ" dirty="0" smtClean="0"/>
              <a:t> ou artefato é armazenado/implantado para execução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Device </a:t>
            </a:r>
            <a:endParaRPr lang="en-US" dirty="0"/>
          </a:p>
        </p:txBody>
      </p:sp>
      <p:pic>
        <p:nvPicPr>
          <p:cNvPr id="6" name="image12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8092" y="4068371"/>
            <a:ext cx="5889423" cy="146561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74272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i="1" dirty="0" smtClean="0"/>
              <a:t>Software</a:t>
            </a:r>
            <a:r>
              <a:rPr lang="uz-Cyrl-UZ" dirty="0" smtClean="0"/>
              <a:t> que contribui para o meio em relação a armazenamento, execução e utilização de dados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System </a:t>
            </a:r>
            <a:r>
              <a:rPr lang="pt-BR" i="1" dirty="0" err="1" smtClean="0"/>
              <a:t>S</a:t>
            </a:r>
            <a:r>
              <a:rPr lang="uz-Cyrl-UZ" i="1" dirty="0" smtClean="0"/>
              <a:t>oftware </a:t>
            </a:r>
            <a:endParaRPr lang="en-US" dirty="0"/>
          </a:p>
        </p:txBody>
      </p:sp>
      <p:pic>
        <p:nvPicPr>
          <p:cNvPr id="5" name="image5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8091" y="4068372"/>
            <a:ext cx="5889423" cy="14656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2722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Junção de duas ou mais </a:t>
            </a:r>
            <a:r>
              <a:rPr lang="uz-Cyrl-UZ" i="1" dirty="0" smtClean="0"/>
              <a:t>nodes</a:t>
            </a:r>
            <a:r>
              <a:rPr lang="uz-Cyrl-UZ" dirty="0" smtClean="0"/>
              <a:t> que performam comportamento tecnológico de forma colaborativa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Technology </a:t>
            </a:r>
            <a:r>
              <a:rPr lang="pt-BR" i="1" dirty="0" smtClean="0"/>
              <a:t>C</a:t>
            </a:r>
            <a:r>
              <a:rPr lang="uz-Cyrl-UZ" i="1" dirty="0" smtClean="0"/>
              <a:t>ollaboration </a:t>
            </a:r>
            <a:endParaRPr lang="en-US" dirty="0"/>
          </a:p>
        </p:txBody>
      </p:sp>
      <p:pic>
        <p:nvPicPr>
          <p:cNvPr id="6" name="image6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8090" y="4068372"/>
            <a:ext cx="5889423" cy="14656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06924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257</Words>
  <Application>Microsoft Macintosh PowerPoint</Application>
  <PresentationFormat>On-screen Show (4:3)</PresentationFormat>
  <Paragraphs>51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Curso Archimate</vt:lpstr>
      <vt:lpstr>Agenda</vt:lpstr>
      <vt:lpstr>PowerPoint Presentation</vt:lpstr>
      <vt:lpstr>Tecnológica</vt:lpstr>
      <vt:lpstr>Metamodelo</vt:lpstr>
      <vt:lpstr>Node </vt:lpstr>
      <vt:lpstr>Device </vt:lpstr>
      <vt:lpstr>System Software </vt:lpstr>
      <vt:lpstr>Technology Collaboration </vt:lpstr>
      <vt:lpstr>Technology Interface </vt:lpstr>
      <vt:lpstr>Path </vt:lpstr>
      <vt:lpstr>Communication Network </vt:lpstr>
      <vt:lpstr>Exemplo </vt:lpstr>
      <vt:lpstr>Technology Function </vt:lpstr>
      <vt:lpstr>Technology Process </vt:lpstr>
      <vt:lpstr>Technology Interaction </vt:lpstr>
      <vt:lpstr>Technology Event </vt:lpstr>
      <vt:lpstr>Technology Service </vt:lpstr>
      <vt:lpstr>Exemplo </vt:lpstr>
      <vt:lpstr>Artifact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Archimate</dc:title>
  <dc:creator>Tiago Ketzer</dc:creator>
  <cp:lastModifiedBy>Tiago Ketzer</cp:lastModifiedBy>
  <cp:revision>5</cp:revision>
  <dcterms:created xsi:type="dcterms:W3CDTF">2018-01-30T17:16:45Z</dcterms:created>
  <dcterms:modified xsi:type="dcterms:W3CDTF">2018-02-05T18:47:54Z</dcterms:modified>
</cp:coreProperties>
</file>