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6" r:id="rId5"/>
    <p:sldId id="25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BE6B6-AAB4-416D-A5C9-38465A79A388}" type="datetimeFigureOut">
              <a:rPr lang="pt-BR" smtClean="0"/>
              <a:pPr/>
              <a:t>05/02/18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6333-741E-400D-9BE1-1EB3A6FFA26D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9 –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Implementação</a:t>
            </a:r>
            <a:r>
              <a:rPr lang="en-US" dirty="0" smtClean="0"/>
              <a:t> e </a:t>
            </a:r>
            <a:r>
              <a:rPr lang="en-US" dirty="0" err="1" smtClean="0"/>
              <a:t>Migração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pic>
        <p:nvPicPr>
          <p:cNvPr id="21506" name="Picture 2" descr="http://pubs.opengroup.org/architecture/archimate3-doc/ts_archimate_3.0.1-final-rev_files/image2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70389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7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Plateau</a:t>
            </a:r>
          </a:p>
          <a:p>
            <a:r>
              <a:rPr lang="en-US" dirty="0" smtClean="0"/>
              <a:t>Gap</a:t>
            </a:r>
          </a:p>
          <a:p>
            <a:r>
              <a:rPr lang="en-US" dirty="0" smtClean="0"/>
              <a:t>Work package</a:t>
            </a:r>
          </a:p>
          <a:p>
            <a:r>
              <a:rPr lang="en-US" dirty="0" smtClean="0"/>
              <a:t>Deliverable</a:t>
            </a:r>
          </a:p>
          <a:p>
            <a:r>
              <a:rPr lang="en-US" dirty="0" smtClean="0"/>
              <a:t>Implementation event</a:t>
            </a:r>
          </a:p>
        </p:txBody>
      </p:sp>
    </p:spTree>
    <p:extLst>
      <p:ext uri="{BB962C8B-B14F-4D97-AF65-F5344CB8AC3E}">
        <p14:creationId xmlns:p14="http://schemas.microsoft.com/office/powerpoint/2010/main" val="30477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Implementação</a:t>
            </a:r>
            <a:r>
              <a:rPr lang="en-US" dirty="0" smtClean="0"/>
              <a:t> e </a:t>
            </a:r>
            <a:r>
              <a:rPr lang="en-US" dirty="0" err="1" smtClean="0"/>
              <a:t>Migração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elementos de motivação são usados para modelar as motivações ou razões que orientam o design ou as mudanças da Arquitetura</a:t>
            </a:r>
          </a:p>
          <a:p>
            <a:r>
              <a:rPr lang="pt-BR" dirty="0" smtClean="0"/>
              <a:t>Representa a coluna “Por que?” do </a:t>
            </a:r>
            <a:r>
              <a:rPr lang="pt-BR" i="1" dirty="0" err="1" smtClean="0"/>
              <a:t>Zachman</a:t>
            </a:r>
            <a:r>
              <a:rPr lang="pt-BR" i="1" dirty="0" smtClean="0"/>
              <a:t> Framework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3170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Metamodelo</a:t>
            </a:r>
            <a:endParaRPr lang="en-US" dirty="0"/>
          </a:p>
        </p:txBody>
      </p:sp>
      <p:pic>
        <p:nvPicPr>
          <p:cNvPr id="3" name="Picture 2" descr="metaModelI&amp;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8800"/>
            <a:ext cx="9178003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</a:t>
            </a:r>
            <a:r>
              <a:rPr lang="pt-BR" dirty="0" smtClean="0"/>
              <a:t>um estado estável da arquitetura durante um período limitado de tempo.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/>
              <a:t>Plateau</a:t>
            </a:r>
            <a:endParaRPr lang="en-US" dirty="0"/>
          </a:p>
        </p:txBody>
      </p:sp>
      <p:pic>
        <p:nvPicPr>
          <p:cNvPr id="5" name="Picture 2" descr="http://pubs.opengroup.org/architecture/archimate3-doc/ts_archimate_3.0.1-final-rev_files/image2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861048"/>
            <a:ext cx="4133850" cy="184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7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</a:t>
            </a:r>
            <a:r>
              <a:rPr lang="pt-BR" dirty="0" smtClean="0"/>
              <a:t>a diferença entre dois </a:t>
            </a:r>
            <a:r>
              <a:rPr lang="pt-BR" dirty="0" err="1" smtClean="0"/>
              <a:t>plateaus</a:t>
            </a:r>
            <a:r>
              <a:rPr lang="pt-BR" dirty="0" smtClean="0"/>
              <a:t> que deve ser realizada ou implementada para a transição de estados.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/>
              <a:t>Gap</a:t>
            </a:r>
            <a:endParaRPr lang="en-US" dirty="0"/>
          </a:p>
        </p:txBody>
      </p:sp>
      <p:pic>
        <p:nvPicPr>
          <p:cNvPr id="5" name="Picture 4" descr="http://pubs.opengroup.org/architecture/archimate3-doc/ts_archimate_3.0.1-final-rev_files/image2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4160" y="4013448"/>
            <a:ext cx="4133850" cy="184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7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507288" cy="2317486"/>
          </a:xfrm>
        </p:spPr>
        <p:txBody>
          <a:bodyPr/>
          <a:lstStyle/>
          <a:p>
            <a:r>
              <a:rPr lang="uz-Cyrl-UZ" dirty="0" smtClean="0"/>
              <a:t>Representa </a:t>
            </a:r>
            <a:r>
              <a:rPr lang="pt-BR" dirty="0" smtClean="0"/>
              <a:t>uma série de ações identificadas e designadas para alcançar uma meta específica.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Work package</a:t>
            </a:r>
            <a:endParaRPr lang="en-US" dirty="0"/>
          </a:p>
        </p:txBody>
      </p:sp>
      <p:pic>
        <p:nvPicPr>
          <p:cNvPr id="18434" name="Picture 2" descr="http://pubs.opengroup.org/architecture/archimate3-doc/ts_archimate_3.0.1-final-rev_files/image2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789040"/>
            <a:ext cx="4133850" cy="184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7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507288" cy="2317486"/>
          </a:xfrm>
        </p:spPr>
        <p:txBody>
          <a:bodyPr/>
          <a:lstStyle/>
          <a:p>
            <a:r>
              <a:rPr lang="uz-Cyrl-UZ" dirty="0" smtClean="0"/>
              <a:t>Representa </a:t>
            </a:r>
            <a:r>
              <a:rPr lang="pt-BR" dirty="0" smtClean="0"/>
              <a:t>o resultado específico e </a:t>
            </a:r>
            <a:r>
              <a:rPr lang="pt-BR" dirty="0" err="1" smtClean="0"/>
              <a:t>entregável</a:t>
            </a:r>
            <a:r>
              <a:rPr lang="pt-BR" dirty="0" smtClean="0"/>
              <a:t> de um </a:t>
            </a:r>
            <a:r>
              <a:rPr lang="pt-BR" i="1" dirty="0" smtClean="0"/>
              <a:t>Work Package.</a:t>
            </a:r>
            <a:endParaRPr lang="pt-BR" i="1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/>
              <a:t>Deliverable</a:t>
            </a:r>
            <a:endParaRPr lang="en-US" dirty="0"/>
          </a:p>
        </p:txBody>
      </p:sp>
      <p:pic>
        <p:nvPicPr>
          <p:cNvPr id="19458" name="Picture 2" descr="http://pubs.opengroup.org/architecture/archimate3-doc/ts_archimate_3.0.1-final-rev_files/image20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717032"/>
            <a:ext cx="4133850" cy="184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7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507288" cy="2317486"/>
          </a:xfrm>
        </p:spPr>
        <p:txBody>
          <a:bodyPr/>
          <a:lstStyle/>
          <a:p>
            <a:r>
              <a:rPr lang="pt-BR" dirty="0" smtClean="0"/>
              <a:t>Elemento comportamental que representa a alteração de estado relacionada a implementação e migração.</a:t>
            </a:r>
            <a:endParaRPr lang="pt-BR" i="1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 smtClean="0"/>
              <a:t>Implementation</a:t>
            </a:r>
            <a:r>
              <a:rPr lang="pt-BR" i="1" dirty="0" smtClean="0"/>
              <a:t> </a:t>
            </a:r>
            <a:r>
              <a:rPr lang="pt-BR" i="1" dirty="0" err="1" smtClean="0"/>
              <a:t>event</a:t>
            </a:r>
            <a:endParaRPr lang="en-US" dirty="0"/>
          </a:p>
        </p:txBody>
      </p:sp>
      <p:pic>
        <p:nvPicPr>
          <p:cNvPr id="20482" name="Picture 2" descr="http://pubs.opengroup.org/architecture/archimate3-doc/ts_archimate_3.0.1-final-rev_files/image20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77072"/>
            <a:ext cx="7505700" cy="184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79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132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do Office</vt:lpstr>
      <vt:lpstr>Curso Archimate</vt:lpstr>
      <vt:lpstr>Agenda</vt:lpstr>
      <vt:lpstr>Implementação e Migração</vt:lpstr>
      <vt:lpstr>Metamodelo</vt:lpstr>
      <vt:lpstr>Plateau</vt:lpstr>
      <vt:lpstr>Gap</vt:lpstr>
      <vt:lpstr>Work package</vt:lpstr>
      <vt:lpstr>Deliverable</vt:lpstr>
      <vt:lpstr>Implementation event</vt:lpstr>
      <vt:lpstr>Exemplo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labinfo</dc:creator>
  <cp:lastModifiedBy>Tiago Ketzer</cp:lastModifiedBy>
  <cp:revision>6</cp:revision>
  <dcterms:created xsi:type="dcterms:W3CDTF">2018-02-01T17:25:42Z</dcterms:created>
  <dcterms:modified xsi:type="dcterms:W3CDTF">2018-02-05T18:49:48Z</dcterms:modified>
</cp:coreProperties>
</file>