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57d436e4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57d436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357d436e4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357d436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357d436e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357d436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57d436e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57d436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357d436e4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357d436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57d436e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57d436e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7d436e4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57d436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357d436e4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357d436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57d436e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57d436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CAPÍTULO I: VIDEOJUEGO Y HERRAMIENTAS DE DESARROLLO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Erickson Manuel Holguin</a:t>
            </a:r>
            <a:r>
              <a:rPr lang="es-419"/>
              <a:t> </a:t>
            </a:r>
            <a:r>
              <a:rPr lang="es-419"/>
              <a:t>• 2-17-1266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</a:t>
            </a:r>
            <a:r>
              <a:rPr lang="es-419"/>
              <a:t>metodología</a:t>
            </a:r>
            <a:r>
              <a:rPr lang="es-419"/>
              <a:t> que </a:t>
            </a:r>
            <a:r>
              <a:rPr lang="es-419"/>
              <a:t>estaré</a:t>
            </a:r>
            <a:r>
              <a:rPr lang="es-419"/>
              <a:t> utilizando para el desarrollo </a:t>
            </a:r>
            <a:r>
              <a:rPr lang="es-419"/>
              <a:t>sería</a:t>
            </a:r>
            <a:r>
              <a:rPr lang="es-419"/>
              <a:t> una </a:t>
            </a:r>
            <a:r>
              <a:rPr lang="es-419"/>
              <a:t>metodología</a:t>
            </a:r>
            <a:r>
              <a:rPr lang="es-419"/>
              <a:t> agile, ya que tengo buena experiencia con esta y que me ha resultado de mucha ayuda a lo largo de mi vida profesional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1912650"/>
            <a:ext cx="4048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la aplicación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Este videojuego </a:t>
            </a:r>
            <a:r>
              <a:rPr lang="es-419"/>
              <a:t>tendrá</a:t>
            </a:r>
            <a:r>
              <a:rPr lang="es-419"/>
              <a:t> una arquitectura de carpetas lo </a:t>
            </a:r>
            <a:r>
              <a:rPr lang="es-419"/>
              <a:t>más</a:t>
            </a:r>
            <a:r>
              <a:rPr lang="es-419"/>
              <a:t> organizada posible, ya que </a:t>
            </a:r>
            <a:r>
              <a:rPr lang="es-419"/>
              <a:t>habrán</a:t>
            </a:r>
            <a:r>
              <a:rPr lang="es-419"/>
              <a:t> carpetas </a:t>
            </a:r>
            <a:r>
              <a:rPr lang="es-419"/>
              <a:t>específicas</a:t>
            </a:r>
            <a:r>
              <a:rPr lang="es-419"/>
              <a:t> solo para assets, scripts, animaciones, </a:t>
            </a:r>
            <a:r>
              <a:rPr lang="es-419"/>
              <a:t>sprites, personajes, enemigos, entornos, entre otras cosas.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Herramientas de desarrollo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400300" y="1602675"/>
            <a:ext cx="57906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Internet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Unity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Visual Studio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Git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Github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/>
              <a:t>El videojuego que </a:t>
            </a:r>
            <a:r>
              <a:rPr b="1" lang="es-419"/>
              <a:t>estaré</a:t>
            </a:r>
            <a:r>
              <a:rPr b="1" lang="es-419"/>
              <a:t> desarrollando es de aventura y </a:t>
            </a:r>
            <a:r>
              <a:rPr b="1" lang="es-419"/>
              <a:t>acción</a:t>
            </a:r>
            <a:r>
              <a:rPr b="1" lang="es-419"/>
              <a:t>. Los </a:t>
            </a:r>
            <a:r>
              <a:rPr b="1" lang="es-419"/>
              <a:t>Guerreros</a:t>
            </a:r>
            <a:r>
              <a:rPr b="1" lang="es-419"/>
              <a:t> Z </a:t>
            </a:r>
            <a:r>
              <a:rPr b="1" lang="es-419"/>
              <a:t>deberán</a:t>
            </a:r>
            <a:r>
              <a:rPr b="1" lang="es-419"/>
              <a:t> de encontrar todas las esferas del </a:t>
            </a:r>
            <a:r>
              <a:rPr b="1" lang="es-419"/>
              <a:t>dragón, mientras se van enfrentando con diferentes enemigos a lo largo de los niveles.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Motivación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/>
              <a:t>Quién no creció disfrutando de las aventuras de Dragon Ball y Dragon Ball Z, porque la verdad es que yo sí, y de verdad esto es más que una motivación para crear un videojuego como este, donde el usuario podrá sumergirse en la experiencia de juego que este título les podrá brindar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>
                <a:solidFill>
                  <a:schemeClr val="lt1"/>
                </a:solidFill>
              </a:rPr>
              <a:t>Originalidad de la idea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300" y="1602675"/>
            <a:ext cx="579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Hasta </a:t>
            </a:r>
            <a:r>
              <a:rPr lang="es-419" sz="1600">
                <a:solidFill>
                  <a:schemeClr val="lt1"/>
                </a:solidFill>
              </a:rPr>
              <a:t>ahora ningún compañero presentó un videojuego de este estilo, entonces, me puse a pensar en algo que me gustara mucho y me llego a la mente un juego que fusione videojuegos de Mario y el anime de Dragon Ball y asi nacio Dragon Ball Adventure, que es el título del videojuego.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Estado del Arte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0" y="1602675"/>
            <a:ext cx="579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He estado </a:t>
            </a:r>
            <a:r>
              <a:rPr lang="es-419" sz="1600">
                <a:solidFill>
                  <a:schemeClr val="lt1"/>
                </a:solidFill>
              </a:rPr>
              <a:t>recolectando</a:t>
            </a:r>
            <a:r>
              <a:rPr lang="es-419" sz="1600">
                <a:solidFill>
                  <a:schemeClr val="lt1"/>
                </a:solidFill>
              </a:rPr>
              <a:t> diferentes recursos de distintas </a:t>
            </a:r>
            <a:r>
              <a:rPr lang="es-419" sz="1600">
                <a:solidFill>
                  <a:schemeClr val="lt1"/>
                </a:solidFill>
              </a:rPr>
              <a:t>páginas</a:t>
            </a:r>
            <a:r>
              <a:rPr lang="es-419" sz="1600">
                <a:solidFill>
                  <a:schemeClr val="lt1"/>
                </a:solidFill>
              </a:rPr>
              <a:t>  para poder llevar a cabo el desarrollo de este videojuego, algunas de ellas son: Pinterest, Youtube, Deviantart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/>
              <a:t>Brindar al usuario </a:t>
            </a:r>
            <a:r>
              <a:rPr b="1" lang="es-419"/>
              <a:t>diversión</a:t>
            </a:r>
            <a:r>
              <a:rPr b="1" lang="es-419"/>
              <a:t> mientras este disfruta del videojuego.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Objetivos </a:t>
            </a:r>
            <a:r>
              <a:rPr lang="es-419">
                <a:solidFill>
                  <a:schemeClr val="lt1"/>
                </a:solidFill>
              </a:rPr>
              <a:t>Específicos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00300" y="1602675"/>
            <a:ext cx="579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Completar los niveles que hay disponibles.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Recolectar las esferas del dragon en cada uno de los niveles.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Cumplir con las metas expuestas a lo largo de los niveles.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600"/>
              <a:buChar char="●"/>
            </a:pPr>
            <a:r>
              <a:rPr lang="es-419" sz="1600">
                <a:solidFill>
                  <a:schemeClr val="lt1"/>
                </a:solidFill>
              </a:rPr>
              <a:t>Derrotar a los enemigos.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scenario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/>
              <a:t>La idea es que en este videojuego hayan diferentes escenarios en el cual se pueda ir desarrollando la trama de cada nivel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Contenidos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/>
              <a:t>A lo largo del videojuego, el usuario se </a:t>
            </a:r>
            <a:r>
              <a:rPr b="1" lang="es-419"/>
              <a:t>encontrará</a:t>
            </a:r>
            <a:r>
              <a:rPr b="1" lang="es-419"/>
              <a:t> con distintos elementos, como pueden ser las esferas del dragon, personales, enemigos, montañas, plataformas, semillas curativas, entre otras cosas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