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IBM Plex Sans"/>
      <p:regular r:id="rId23"/>
      <p:bold r:id="rId24"/>
      <p:italic r:id="rId25"/>
      <p:boldItalic r:id="rId26"/>
    </p:embeddedFont>
    <p:embeddedFont>
      <p:font typeface="IBM Plex Sans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E01E59-0AA3-4ADA-83E6-B22AD7F2828D}">
  <a:tblStyle styleId="{1DE01E59-0AA3-4ADA-83E6-B22AD7F282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IBMPlexSans-bold.fntdata"/><Relationship Id="rId23" Type="http://schemas.openxmlformats.org/officeDocument/2006/relationships/font" Target="fonts/IBMPlex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BMPlexSans-boldItalic.fntdata"/><Relationship Id="rId25" Type="http://schemas.openxmlformats.org/officeDocument/2006/relationships/font" Target="fonts/IBMPlexSans-italic.fntdata"/><Relationship Id="rId28" Type="http://schemas.openxmlformats.org/officeDocument/2006/relationships/font" Target="fonts/IBMPlexSansSemiBold-bold.fntdata"/><Relationship Id="rId27" Type="http://schemas.openxmlformats.org/officeDocument/2006/relationships/font" Target="fonts/IBMPlexSans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IBMPlexSans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7461e92d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17461e92d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f1a5769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f1a5769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f0097873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0f0097873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74966c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174966c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1a576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0f1a576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f0097873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0f0097873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461e92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17461e92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f009787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f009787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8.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92500" y="505450"/>
            <a:ext cx="82017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200">
                <a:latin typeface="IBM Plex Sans"/>
                <a:ea typeface="IBM Plex Sans"/>
                <a:cs typeface="IBM Plex Sans"/>
                <a:sym typeface="IBM Plex Sans"/>
              </a:rPr>
              <a:t>Задача 59: 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Задайте</a:t>
            </a: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двумерный массив из целых чисел. Напишите программу, которая удалит строку и столбец, на пересечении которых расположен наименьший элемент массива.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Например, задан массив: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5 9 2 3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5 2 6 7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Наименьший элемент - 1, на выходе получим 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следующий массив: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9 4 2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2 2 6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3 4 7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6168125" y="3560422"/>
            <a:ext cx="1427100" cy="51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492500" y="505450"/>
            <a:ext cx="74127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Дополнительная задача</a:t>
            </a:r>
            <a:r>
              <a:rPr lang="ru-RU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61: 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Вывести первые N строк треугольника Паскаля. Сделать вывод в виде равнобедренного треугольника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>
            <a:off x="6168125" y="3560422"/>
            <a:ext cx="1427100" cy="51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57: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Составить частотный словарь элементов двумерного массива. Частотный словарь содержит информацию о том, сколько раз встречается элемент входных данных.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59: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</a:t>
            </a:r>
            <a:r>
              <a:rPr lang="ru-RU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двумерный массив из целых чисел. Напишите программу, которая удалит строку и столбец, на пересечении которых расположен наименьший элемент массива.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61: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Вывести первые N строк треугольника Паскаля. Сделать вывод в виде равнобедренного треугольника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4391" y="3194675"/>
            <a:ext cx="1714158" cy="17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6297850" y="3640978"/>
            <a:ext cx="1346700" cy="48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539750" y="70095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54:</a:t>
            </a:r>
            <a:r>
              <a:rPr b="1"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упорядочит по убыванию элементы каждой строки двумерного массива.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56:</a:t>
            </a:r>
            <a:r>
              <a:rPr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прямоугольный двумерный массив. Напишите программу, которая будет находить строку с наименьшей суммой элементов.</a:t>
            </a:r>
            <a:endParaRPr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58: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две матрицы. Напишите программу, которая будет находить произведение двух матриц.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60: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Сформируйте трёхмерный массив из неповторяющихся двузначных чисел. Напишите программу, которая будет построчно выводить массив, добавляя индексы каждого элемента.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62: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Заполните спирально массив 4 на 4.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650" y="3916847"/>
            <a:ext cx="1242525" cy="1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92" name="Google Shape;192;p30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93" name="Google Shape;193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8.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30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47.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 размером m×n, заполненный случайными вещественными числами.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50.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на вход принимает позиции элемента в двумерном массиве, и возвращает значение этого элемента или же указание, что такого элемента нет.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52: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 из целых чисел. Найдите среднее арифметическое элементов в каждом столбце.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лидом”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5" name="Google Shape;115;p19"/>
          <p:cNvCxnSpPr>
            <a:stCxn id="112" idx="4"/>
            <a:endCxn id="113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из блока “Двумерные массивы”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из блока “Рекурсия”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6" name="Google Shape;126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92500" y="566525"/>
            <a:ext cx="76773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Решение задач в группах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53: </a:t>
            </a:r>
            <a:r>
              <a:rPr lang="ru-RU" sz="2000"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поменяет местами первую и последнюю строку массива.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55: </a:t>
            </a:r>
            <a:r>
              <a:rPr lang="ru-RU" sz="2000"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заменяет строки на столбцы. В случае, если это невозможно, программа должна вывести сообщение для пользователя.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872" y="3274750"/>
            <a:ext cx="1637678" cy="17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/>
          <p:nvPr/>
        </p:nvSpPr>
        <p:spPr>
          <a:xfrm>
            <a:off x="6394700" y="3701136"/>
            <a:ext cx="1286400" cy="462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53: </a:t>
            </a: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поменяет местами первую и последнюю строку массива.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55: </a:t>
            </a: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заменяет строки на столбцы. В случае, если это невозможно, программа должна вывести сообщение для пользователя.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650" y="31052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6303825" y="35782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92500" y="505450"/>
            <a:ext cx="82017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200">
                <a:latin typeface="IBM Plex Sans"/>
                <a:ea typeface="IBM Plex Sans"/>
                <a:cs typeface="IBM Plex Sans"/>
                <a:sym typeface="IBM Plex Sans"/>
              </a:rPr>
              <a:t>Задача 57: 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Составить частотный словарь элементов двумерного массива. Частотный словарь содержит информацию о том, сколько раз встречается элемент входных данных.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6168125" y="3560422"/>
            <a:ext cx="1427100" cy="51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53" name="Google Shape;153;p24"/>
          <p:cNvGraphicFramePr/>
          <p:nvPr/>
        </p:nvGraphicFramePr>
        <p:xfrm>
          <a:off x="2286000" y="2535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{1DE01E59-0AA3-4ADA-83E6-B22AD7F2828D}</a:tableStyleId>
              </a:tblPr>
              <a:tblGrid>
                <a:gridCol w="1411600"/>
                <a:gridCol w="1607675"/>
              </a:tblGrid>
              <a:tr h="337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Набор данных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Частотный массив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82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{ 1, 9, 9, 0, 2, 8, 0, 9 }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 встречается 2 раза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встречается 1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 встречается 1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 встречается 1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 встречается 3 раза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87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1, 2, 3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4, 6, 1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2, 1, 6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встречается 3 раза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 встречается 2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 встречается 1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 встречается 1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 встречается 2 раза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