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79" r:id="rId6"/>
    <p:sldId id="280" r:id="rId7"/>
    <p:sldId id="281" r:id="rId8"/>
    <p:sldId id="287" r:id="rId9"/>
    <p:sldId id="282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1700" y="1673524"/>
            <a:ext cx="3623335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Development/</a:t>
            </a:r>
            <a:br>
              <a:rPr lang="en-US" sz="4000" dirty="0"/>
            </a:br>
            <a:r>
              <a:rPr lang="en-US" sz="4000" dirty="0"/>
              <a:t>Reflection phase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ERIK NEL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E753-F84A-4210-A082-7BB906DD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67AE-E1FE-48FA-84F0-67757187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demonstrated it is quite easy to use the application. </a:t>
            </a:r>
          </a:p>
          <a:p>
            <a:r>
              <a:rPr lang="en-GB" dirty="0"/>
              <a:t>Some of the benefits for this application was how easy it is to create. </a:t>
            </a:r>
          </a:p>
          <a:p>
            <a:r>
              <a:rPr lang="en-GB" dirty="0"/>
              <a:t>The application is small and easy to run.</a:t>
            </a:r>
          </a:p>
          <a:p>
            <a:r>
              <a:rPr lang="en-GB" dirty="0"/>
              <a:t>It is not complicated to use and is very quick to add or delete or do what you want to.</a:t>
            </a:r>
          </a:p>
          <a:p>
            <a:endParaRPr lang="en-GB" dirty="0"/>
          </a:p>
          <a:p>
            <a:pPr marL="36900" indent="0">
              <a:buNone/>
            </a:pPr>
            <a:r>
              <a:rPr lang="en-GB" dirty="0"/>
              <a:t>Please not that this is still the first version and is very basic, updates and upgrades can be made later on and published for a better </a:t>
            </a:r>
            <a:r>
              <a:rPr lang="en-GB"/>
              <a:t>user experience.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213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PRESENTATION CONTENTS: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940212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1. Tools used to create application.</a:t>
            </a:r>
          </a:p>
          <a:p>
            <a:r>
              <a:rPr lang="en-US" sz="2400" dirty="0"/>
              <a:t>2. How to run the program.</a:t>
            </a:r>
          </a:p>
          <a:p>
            <a:r>
              <a:rPr lang="en-US" sz="2400" dirty="0"/>
              <a:t>3. Interface and basic operating procedures.</a:t>
            </a:r>
          </a:p>
          <a:p>
            <a:r>
              <a:rPr lang="en-US" sz="2400" dirty="0"/>
              <a:t>4. More operations and using the program.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E75E-3F00-4757-BA04-E46A63FE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Tools used within application: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66FB-7385-4208-914B-C7A27EE2D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725432" cy="429335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tools that were used to create this application was straight forward.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dirty="0"/>
              <a:t>We used a basic programmer interface called ‘Sublime Text’ in which the app was created.</a:t>
            </a:r>
            <a:endParaRPr lang="en-ZA" dirty="0"/>
          </a:p>
          <a:p>
            <a:pPr marL="36900" indent="0">
              <a:buNone/>
            </a:pPr>
            <a:endParaRPr lang="en-ZA" dirty="0"/>
          </a:p>
          <a:p>
            <a:pPr marL="36900" indent="0">
              <a:buNone/>
            </a:pPr>
            <a:r>
              <a:rPr lang="en-ZA" dirty="0"/>
              <a:t>The user will run the application by simply opening it on their computer. After all processes are finished the application will stop running and the user can exit the program.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dirty="0"/>
              <a:t>All data and information will be saved within a database, attached to the program file. SQLite3 was used to create a small database within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0658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963C-AF91-4102-B99E-9B2DEF2A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the application.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A060-A0E6-4020-A010-2019BF96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start the application, double-left-click on application name. 	OR…</a:t>
            </a:r>
          </a:p>
          <a:p>
            <a:r>
              <a:rPr lang="en-GB" dirty="0"/>
              <a:t>To start the application, left-click once on the application name, followed by a right-click. A list of options will appear, select the option “open”.</a:t>
            </a:r>
          </a:p>
          <a:p>
            <a:pPr marL="36900" indent="0">
              <a:buNone/>
            </a:pPr>
            <a:endParaRPr lang="en-ZA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891695-B9AE-4BC4-8D62-EEC64CA5D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28" y="3810305"/>
            <a:ext cx="7257143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8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83E9-B8F0-4394-AF84-B731E2F9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2571"/>
            <a:ext cx="10353762" cy="1261872"/>
          </a:xfrm>
        </p:spPr>
        <p:txBody>
          <a:bodyPr/>
          <a:lstStyle/>
          <a:p>
            <a:r>
              <a:rPr lang="en-GB" dirty="0"/>
              <a:t>Running Program from Command Line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0DD7-2F50-4590-85D2-F6D33FC72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390650"/>
            <a:ext cx="4966305" cy="3622671"/>
          </a:xfrm>
        </p:spPr>
        <p:txBody>
          <a:bodyPr/>
          <a:lstStyle/>
          <a:p>
            <a:r>
              <a:rPr lang="en-GB" dirty="0"/>
              <a:t>First you need to copy the directory for the application. Do this by viewing the properties of the file on computer.</a:t>
            </a:r>
          </a:p>
          <a:p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325DB-1755-4486-A82F-09F958018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5408" y="1390650"/>
            <a:ext cx="4856841" cy="3622672"/>
          </a:xfrm>
        </p:spPr>
        <p:txBody>
          <a:bodyPr/>
          <a:lstStyle/>
          <a:p>
            <a:r>
              <a:rPr lang="en-GB" dirty="0"/>
              <a:t>Next, go to command line, type ‘cd ’, and then paste the directory you have just copied and hit enter. In the next line, type ‘python’ followed by the program name and ‘.</a:t>
            </a:r>
            <a:r>
              <a:rPr lang="en-GB" dirty="0" err="1"/>
              <a:t>py</a:t>
            </a:r>
            <a:r>
              <a:rPr lang="en-GB" dirty="0"/>
              <a:t>’, then hit enter.</a:t>
            </a:r>
          </a:p>
          <a:p>
            <a:endParaRPr lang="en-GB" dirty="0"/>
          </a:p>
          <a:p>
            <a:endParaRPr lang="en-ZA" dirty="0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FD0186E-12BD-468D-8905-3EFB383BD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51" y="2602111"/>
            <a:ext cx="3991278" cy="397331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C167F6C-929C-4419-AE00-0761EB771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041" y="4074484"/>
            <a:ext cx="6468585" cy="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5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D00C-DC0F-4F05-A585-0F3649A6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AND BASIC USAGE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52C3-4160-4387-9120-E042FFA3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open, you will see the following screen open where the application will run.</a:t>
            </a:r>
          </a:p>
          <a:p>
            <a:r>
              <a:rPr lang="en-GB" dirty="0"/>
              <a:t>Use your keyboard’s numbers to interact with the program where options are presented. </a:t>
            </a:r>
          </a:p>
          <a:p>
            <a:pPr marL="36900" indent="0">
              <a:buNone/>
            </a:pPr>
            <a:endParaRPr lang="en-Z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48BE6C8-4135-4D6F-B803-BCAC457C9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76" y="3827523"/>
            <a:ext cx="6844272" cy="19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3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2F5C-0DF7-4AA5-B442-CFD3E125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Checking, Adding and Deleting Habits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984E-167C-4734-A241-E8F88E86DB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When the first option is selected, a list of all Habits will be printed out.</a:t>
            </a:r>
          </a:p>
          <a:p>
            <a:pPr marL="36900" indent="0">
              <a:buNone/>
            </a:pP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8AE1-7DBC-411D-9E02-B923E0242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76451"/>
            <a:ext cx="5397500" cy="3622672"/>
          </a:xfrm>
        </p:spPr>
        <p:txBody>
          <a:bodyPr/>
          <a:lstStyle/>
          <a:p>
            <a:r>
              <a:rPr lang="en-GB" dirty="0"/>
              <a:t>Adding and Deleting Habits is very easy.</a:t>
            </a:r>
            <a:r>
              <a:rPr lang="en-ZA" dirty="0"/>
              <a:t> Just follow the instructions given. Like so:</a:t>
            </a:r>
            <a:endParaRPr lang="en-GB" dirty="0"/>
          </a:p>
          <a:p>
            <a:pPr marL="36900" indent="0">
              <a:buNone/>
            </a:pPr>
            <a:endParaRPr lang="en-Z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655D669-FE83-4021-B079-657339218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48" y="3219581"/>
            <a:ext cx="4177676" cy="282220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01EFE45-BA1F-47A9-86C0-71648C2D4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3219581"/>
            <a:ext cx="3086100" cy="28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2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879F-452E-4292-AABC-4A877F49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Marking a Habit complete.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ACFA-612F-4CB5-9420-CBCF0B58A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mark a habit complete, all the user has to do is select the number, and the program does the rest.</a:t>
            </a:r>
          </a:p>
          <a:p>
            <a:pPr marL="36900" indent="0">
              <a:buNone/>
            </a:pPr>
            <a:endParaRPr lang="en-Z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BFF5BBB-ABA3-463B-968C-EC8EC0FA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643" y="2873742"/>
            <a:ext cx="4085714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3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437E-26CE-4879-A40E-AA989797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Habit Analysis.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3DEB-18FE-433A-8359-291F1468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Checking Habit analysis is just as easy. Here you will be able to see all of the possible information on your habits. Just select which one you want to see.</a:t>
            </a:r>
          </a:p>
          <a:p>
            <a:pPr marL="36900" indent="0">
              <a:buNone/>
            </a:pPr>
            <a:endParaRPr lang="en-Z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C4BDA1C-380E-4974-84B3-E9C67FD1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00" y="3124199"/>
            <a:ext cx="5156422" cy="25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34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{917868FC-FCF5-4725-AA04-1150897D265D}tf55705232_win32</Template>
  <TotalTime>100</TotalTime>
  <Words>490</Words>
  <Application>Microsoft Office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Development/ Reflection phase</vt:lpstr>
      <vt:lpstr>PRESENTATION CONTENTS: </vt:lpstr>
      <vt:lpstr>Tools used within application:</vt:lpstr>
      <vt:lpstr>Starting the application.</vt:lpstr>
      <vt:lpstr>Running Program from Command Line</vt:lpstr>
      <vt:lpstr>INTERFACE AND BASIC USAGE</vt:lpstr>
      <vt:lpstr>Checking, Adding and Deleting Habits</vt:lpstr>
      <vt:lpstr>Marking a Habit complete.</vt:lpstr>
      <vt:lpstr>Checking Habit Analysis.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Development/ Reflection phase</dc:title>
  <dc:creator>Nel, Erik</dc:creator>
  <cp:lastModifiedBy>Nel, Erik</cp:lastModifiedBy>
  <cp:revision>3</cp:revision>
  <dcterms:created xsi:type="dcterms:W3CDTF">2021-11-23T10:41:41Z</dcterms:created>
  <dcterms:modified xsi:type="dcterms:W3CDTF">2021-12-14T12:00:53Z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