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A096-A73F-4954-BD92-926D191F2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A4149-0619-4651-AE49-07818A123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20F69-D753-4BEE-A29E-7D9EF573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6677E-DCF6-4B50-97F1-C440AA0D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6DF0F-AA60-4153-AEBA-5B01F14D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1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A57D-56D0-48A6-B184-0F3FFA45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63AE6-B220-4713-A51A-688C482AB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5727B-A3EB-46B9-B730-37EDB061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F2441-2A26-45C7-AC84-74CAE951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6212C-66FA-4C16-9CD2-94DE022F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7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F5E8F-2C64-4779-B970-878BCF19A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CC54F-C8A0-44DE-A3B2-305D331BE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E85B3-6196-4A1E-B318-C22D81FC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97949-CA35-4A7F-9049-8848736A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1BE59-25C0-453B-8A39-254DE064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5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0D16-35AC-4CDD-AD11-1A4A7479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DD9C0-D1E8-4BDB-A354-4783A4EAE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A84F1-3432-4293-8D5B-B7B0142B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20A2-CB61-4209-AF7C-5997FBF2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ADD1A-AC7A-45EF-A6F8-F0E2DD43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4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2A8C-6B6C-4A43-B004-23D513E6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EBE92-A9FE-4B29-A5D7-FB97D6DD3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16FC2-027C-444A-9F90-F9942868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EBA26-4B49-4864-B0EA-6122DCEF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9AF82-4400-47CD-B174-048C8755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E200-133F-4077-B7D5-790E1483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6216B-EBE0-4139-A493-50F0C6C47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964EF-DFEC-4CBE-9D54-7940DD82D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A6ADD-0B2F-49E5-976B-2F51B373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38B74-BAAC-47CC-AFD4-8CE60E97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0ED7F-6717-46E2-8906-65029DF1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6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4460-39A5-4267-8E8D-3419EB93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06988-6E60-49F1-ACCF-5ABAB5450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F36FF-35B1-4F50-8096-F7D518263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2C1D9-AC68-4BE7-B130-B0DF8D7B5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F1507-3C99-49B5-B33A-3A7B1C687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5F415-136B-41BD-A742-9C2378C7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199D4C-C49F-407A-8DA3-E12A0F63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7995A-0D33-4693-865C-D6D23F7A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3C90-772B-45FF-866D-0FD4511D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C92CB-9BE9-41C9-9D15-56B7E22E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F7CEC-9425-47D9-ABD0-E2425375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1CF97-B3FD-4447-BB14-7B8B9222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3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F4B86-0D52-4CBD-9EE1-D15C805C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EF845-7976-4DC2-B023-F81E05DC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27865-E62C-4158-B093-EE2193A1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376A-5A34-4D97-99F7-2E117CC1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53012-2A13-435B-84F6-05480274D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472E7-56E1-4777-BB30-4233E99F3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C849F-29CC-4183-9603-2A834102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3BC83-BA97-43AA-87F0-F5C2F7BF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14B10-FFE0-4BD8-B3FB-5BD27FBC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5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59C3-6255-4BD1-8140-D43127CED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37DCE-914E-462E-8AE2-AD551D06E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5BB09-B1A9-4E25-B715-065133DA1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C0979-99E4-4342-ACD3-A4F003FB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70FD4-A62D-4D93-90DD-B2950641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5ADFB-3857-4E6C-BE3C-13826141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5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F2C1E-8584-4240-AC48-4A5EE825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05550-F781-4FB3-8DA6-AF3B7A478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7085B-35FB-453F-B991-E61258EA3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4F491-6774-4F06-8CF4-47FA4DE40F7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5B870-9293-4967-B544-3135F5F97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1639F-5389-471C-A1A5-822775AC3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8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EA2B-A2C8-41C5-BDDD-B5584D92C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Twitter sentiment analysis on Crypto Currency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71DC0-46A0-4EFD-8A93-B9AF69011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Can Twitter be used as an indicator on crypto currency value and fluctuation?</a:t>
            </a:r>
          </a:p>
        </p:txBody>
      </p:sp>
    </p:spTree>
    <p:extLst>
      <p:ext uri="{BB962C8B-B14F-4D97-AF65-F5344CB8AC3E}">
        <p14:creationId xmlns:p14="http://schemas.microsoft.com/office/powerpoint/2010/main" val="150485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1995AC9-5DC1-46FC-B04F-902B9E11E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707" y="1828800"/>
            <a:ext cx="3164693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2142600-32BB-4BC2-A575-5923E9760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81" y="4146233"/>
            <a:ext cx="3844289" cy="2562860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CD5B51-47B2-4F0E-BB4C-B1BA194B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BitCoin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035BF-BFFA-4D2B-90EA-A089AF23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BitCoin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total market cap approx. 45%</a:t>
            </a:r>
          </a:p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Highly volatile</a:t>
            </a:r>
          </a:p>
        </p:txBody>
      </p:sp>
    </p:spTree>
    <p:extLst>
      <p:ext uri="{BB962C8B-B14F-4D97-AF65-F5344CB8AC3E}">
        <p14:creationId xmlns:p14="http://schemas.microsoft.com/office/powerpoint/2010/main" val="225753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517F-EB5A-42A4-BEFB-8A9B984B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B43C-28E3-4942-A21D-DF4B7E67F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6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4FC7-F59E-429B-B8B8-0507F744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ECF11-6351-453A-B071-FA326E51C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5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08C6-27A1-4AE3-9190-2BA7F72A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Conclusion/Way Fwd.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02656-4578-4269-B44A-DDC9A0703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7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42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Twitter sentiment analysis on Crypto Currency</vt:lpstr>
      <vt:lpstr>BitCoin  </vt:lpstr>
      <vt:lpstr>Twitter Sentiment Analysis</vt:lpstr>
      <vt:lpstr>Influencers?</vt:lpstr>
      <vt:lpstr>Conclusion/Way Fwd.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 on Crypto Currency</dc:title>
  <dc:creator>Erik Ramstad</dc:creator>
  <cp:lastModifiedBy>Erik Ramstad</cp:lastModifiedBy>
  <cp:revision>5</cp:revision>
  <dcterms:created xsi:type="dcterms:W3CDTF">2018-04-04T02:55:25Z</dcterms:created>
  <dcterms:modified xsi:type="dcterms:W3CDTF">2018-04-04T04:14:44Z</dcterms:modified>
</cp:coreProperties>
</file>