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7" r:id="rId4"/>
    <p:sldId id="264" r:id="rId5"/>
    <p:sldId id="265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728" autoAdjust="0"/>
  </p:normalViewPr>
  <p:slideViewPr>
    <p:cSldViewPr snapToGrid="0">
      <p:cViewPr>
        <p:scale>
          <a:sx n="67" d="100"/>
          <a:sy n="67" d="100"/>
        </p:scale>
        <p:origin x="64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F9705-2986-4268-9B4C-44122C49437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DACF8-D11A-4D1C-A514-11DD89EE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this q?</a:t>
            </a:r>
          </a:p>
          <a:p>
            <a:r>
              <a:rPr lang="en-US" dirty="0"/>
              <a:t>Seemed like a good way to test our new earned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DACF8-D11A-4D1C-A514-11DD89EE5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 sentiment analysis:</a:t>
            </a:r>
          </a:p>
          <a:p>
            <a:pPr lvl="1"/>
            <a:r>
              <a:rPr lang="en-US" dirty="0"/>
              <a:t>Easy and naive model:</a:t>
            </a:r>
          </a:p>
          <a:p>
            <a:pPr lvl="2"/>
            <a:r>
              <a:rPr lang="en-US" dirty="0"/>
              <a:t>Comparing fluctuation with sentiment score (the day before)</a:t>
            </a:r>
          </a:p>
          <a:p>
            <a:pPr lvl="2"/>
            <a:r>
              <a:rPr lang="en-US" dirty="0"/>
              <a:t>A lot of problems with this (more to come)</a:t>
            </a:r>
          </a:p>
          <a:p>
            <a:pPr lvl="1"/>
            <a:r>
              <a:rPr lang="en-US" dirty="0"/>
              <a:t>The analysis would have to run all tweets for far longer than a month to surely state any basis</a:t>
            </a:r>
          </a:p>
          <a:p>
            <a:pPr lvl="2"/>
            <a:r>
              <a:rPr lang="en-US" dirty="0"/>
              <a:t>With all tweets (big data)</a:t>
            </a:r>
          </a:p>
          <a:p>
            <a:pPr lvl="2"/>
            <a:r>
              <a:rPr lang="en-US" dirty="0"/>
              <a:t>Volume of twitter messages ….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Gather </a:t>
            </a:r>
            <a:r>
              <a:rPr lang="en-US" dirty="0" err="1"/>
              <a:t>BitCoin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CC very volatile </a:t>
            </a:r>
          </a:p>
          <a:p>
            <a:pPr lvl="1"/>
            <a:r>
              <a:rPr lang="en-US" dirty="0"/>
              <a:t>Through API cryptocompare.com </a:t>
            </a:r>
            <a:r>
              <a:rPr lang="en-US" dirty="0">
                <a:sym typeface="Wingdings" panose="05000000000000000000" pitchFamily="2" charset="2"/>
              </a:rPr>
              <a:t> csv etc.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Merge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Make analysis</a:t>
            </a:r>
          </a:p>
          <a:p>
            <a:pPr lvl="1"/>
            <a:r>
              <a:rPr lang="en-US" dirty="0"/>
              <a:t>Correlation coefficient?</a:t>
            </a:r>
          </a:p>
          <a:p>
            <a:pPr lvl="1"/>
            <a:endParaRPr lang="en-US" dirty="0"/>
          </a:p>
          <a:p>
            <a:r>
              <a:rPr lang="en-US" dirty="0"/>
              <a:t>Warning! No result is also a result!!!!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DACF8-D11A-4D1C-A514-11DD89EE5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currencies</a:t>
            </a:r>
          </a:p>
          <a:p>
            <a:r>
              <a:rPr lang="en-US" dirty="0"/>
              <a:t>Influencers/experts</a:t>
            </a:r>
          </a:p>
          <a:p>
            <a:r>
              <a:rPr lang="en-US" dirty="0"/>
              <a:t>Detailed analysis days </a:t>
            </a:r>
            <a:r>
              <a:rPr lang="en-US" dirty="0">
                <a:sym typeface="Wingdings" panose="05000000000000000000" pitchFamily="2" charset="2"/>
              </a:rPr>
              <a:t> hours</a:t>
            </a:r>
            <a:endParaRPr lang="en-US" dirty="0"/>
          </a:p>
          <a:p>
            <a:r>
              <a:rPr lang="en-US" dirty="0"/>
              <a:t>the analysis would have to run for far longer than a month to surely state any basis</a:t>
            </a:r>
          </a:p>
          <a:p>
            <a:endParaRPr lang="en-US" dirty="0"/>
          </a:p>
          <a:p>
            <a:r>
              <a:rPr lang="en-US" dirty="0"/>
              <a:t>The primary conclusion is that the number of predictions were</a:t>
            </a:r>
          </a:p>
          <a:p>
            <a:r>
              <a:rPr lang="en-US" dirty="0"/>
              <a:t>so few that venturing into prediction model conclusions would be un-</a:t>
            </a:r>
          </a:p>
          <a:p>
            <a:r>
              <a:rPr lang="en-US" dirty="0"/>
              <a:t>founded.</a:t>
            </a:r>
          </a:p>
          <a:p>
            <a:endParaRPr lang="en-US" dirty="0"/>
          </a:p>
          <a:p>
            <a:r>
              <a:rPr lang="en-US" dirty="0"/>
              <a:t>Further improvements of the analysis would identify financial and cryptocurrency terms and yield a more</a:t>
            </a:r>
          </a:p>
          <a:p>
            <a:r>
              <a:rPr lang="en-US" dirty="0"/>
              <a:t>representative sentiment, hopefully improving the prediction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DACF8-D11A-4D1C-A514-11DD89EE5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A096-A73F-4954-BD92-926D191F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A4149-0619-4651-AE49-07818A123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20F69-D753-4BEE-A29E-7D9EF573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677E-DCF6-4B50-97F1-C440AA0D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DF0F-AA60-4153-AEBA-5B01F14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1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A57D-56D0-48A6-B184-0F3FFA45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AE6-B220-4713-A51A-688C482A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727B-A3EB-46B9-B730-37EDB06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2441-2A26-45C7-AC84-74CAE951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212C-66FA-4C16-9CD2-94DE022F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F5E8F-2C64-4779-B970-878BCF19A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C54F-C8A0-44DE-A3B2-305D331B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85B3-6196-4A1E-B318-C22D81FC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7949-CA35-4A7F-9049-8848736A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BE59-25C0-453B-8A39-254DE064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0D16-35AC-4CDD-AD11-1A4A7479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D9C0-D1E8-4BDB-A354-4783A4EA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84F1-3432-4293-8D5B-B7B0142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20A2-CB61-4209-AF7C-5997FBF2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DD1A-AC7A-45EF-A6F8-F0E2DD43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2A8C-6B6C-4A43-B004-23D513E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BE92-A9FE-4B29-A5D7-FB97D6DD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6FC2-027C-444A-9F90-F9942868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BA26-4B49-4864-B0EA-6122DCEF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AF82-4400-47CD-B174-048C8755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200-133F-4077-B7D5-790E1483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216B-EBE0-4139-A493-50F0C6C47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964EF-DFEC-4CBE-9D54-7940DD82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6ADD-0B2F-49E5-976B-2F51B373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8B74-BAAC-47CC-AFD4-8CE60E97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ED7F-6717-46E2-8906-65029DF1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460-39A5-4267-8E8D-3419EB93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06988-6E60-49F1-ACCF-5ABAB545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F36FF-35B1-4F50-8096-F7D51826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C1D9-AC68-4BE7-B130-B0DF8D7B5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1507-3C99-49B5-B33A-3A7B1C687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5F415-136B-41BD-A742-9C2378C7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99D4C-C49F-407A-8DA3-E12A0F63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7995A-0D33-4693-865C-D6D23F7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C90-772B-45FF-866D-0FD4511D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C92CB-9BE9-41C9-9D15-56B7E22E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F7CEC-9425-47D9-ABD0-E2425375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CF97-B3FD-4447-BB14-7B8B9222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4B86-0D52-4CBD-9EE1-D15C805C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EF845-7976-4DC2-B023-F81E05DC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27865-E62C-4158-B093-EE2193A1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376A-5A34-4D97-99F7-2E117CC1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3012-2A13-435B-84F6-05480274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472E7-56E1-4777-BB30-4233E99F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849F-29CC-4183-9603-2A83410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BC83-BA97-43AA-87F0-F5C2F7BF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4B10-FFE0-4BD8-B3FB-5BD27FBC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59C3-6255-4BD1-8140-D43127CE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7DCE-914E-462E-8AE2-AD551D06E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5BB09-B1A9-4E25-B715-065133DA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C0979-99E4-4342-ACD3-A4F003F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0FD4-A62D-4D93-90DD-B295064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ADFB-3857-4E6C-BE3C-1382614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F2C1E-8584-4240-AC48-4A5EE825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5550-F781-4FB3-8DA6-AF3B7A47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085B-35FB-453F-B991-E61258EA3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F491-6774-4F06-8CF4-47FA4DE40F7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B870-9293-4967-B544-3135F5F9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639F-5389-471C-A1A5-822775AC3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4C-1925-43E2-82FB-EFA413AA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EA2B-A2C8-41C5-BDDD-B5584D92C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 sentiment analysis on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1DC0-46A0-4EFD-8A93-B9AF69011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Can Twitter be used as an indicator on crypto currency value and fluctuation?</a:t>
            </a:r>
          </a:p>
        </p:txBody>
      </p:sp>
    </p:spTree>
    <p:extLst>
      <p:ext uri="{BB962C8B-B14F-4D97-AF65-F5344CB8AC3E}">
        <p14:creationId xmlns:p14="http://schemas.microsoft.com/office/powerpoint/2010/main" val="15048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99E7-15CE-454C-9EE7-157A61F0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Twitter be used as an indicator on crypto currency value and fluctuation?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ADF4-EABA-47C2-A690-D267C44D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7"/>
            <a:r>
              <a:rPr lang="en-US" dirty="0"/>
              <a:t>Do not really have an answer to that!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142600-32BB-4BC2-A575-5923E976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58" y="4577651"/>
            <a:ext cx="3330372" cy="222024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D5B51-47B2-4F0E-BB4C-B1BA194B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BitCoin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35BF-BFFA-4D2B-90EA-A089AF23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BitCoin total market cap approx. 45%</a:t>
            </a:r>
          </a:p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Highly volatile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F6C7607D-E1A4-44E3-9AD0-D577B745B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94" y="1789999"/>
            <a:ext cx="3685880" cy="27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76AE42-AC34-48F2-8927-84C1F9A8D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85636"/>
            <a:ext cx="5455917" cy="3641827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A4F4FB4-8529-46F1-A1F2-6F617B82E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717514"/>
            <a:ext cx="5455917" cy="3178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C5465-C049-4BBB-9472-F127459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60484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620C-4227-4F26-8696-4718637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A49B-086A-4250-894D-8202E726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0,016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517F-EB5A-42A4-BEFB-8A9B984B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43C-28E3-4942-A21D-DF4B7E67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 for your project presentations to be 10 minutes in </a:t>
            </a:r>
            <a:r>
              <a:rPr lang="en-US" dirty="0" err="1"/>
              <a:t>length.Don’t</a:t>
            </a:r>
            <a:r>
              <a:rPr lang="en-US" dirty="0"/>
              <a:t> forget to describe your research questions and hypotheses.</a:t>
            </a:r>
          </a:p>
          <a:p>
            <a:r>
              <a:rPr lang="en-US" dirty="0"/>
              <a:t>Describe what motivated you to conduct the research that you delved into. Why are you doing this?</a:t>
            </a:r>
          </a:p>
          <a:p>
            <a:r>
              <a:rPr lang="en-US" dirty="0"/>
              <a:t>Describe the EDA and cleanup process. </a:t>
            </a:r>
          </a:p>
          <a:p>
            <a:r>
              <a:rPr lang="en-US" dirty="0"/>
              <a:t>Describe any major challenges you had.</a:t>
            </a:r>
          </a:p>
          <a:p>
            <a:r>
              <a:rPr lang="en-US" dirty="0"/>
              <a:t>Describe your findings. How did you arrive at your conclusions. What irrefutable evidence do you have that will crush all of your critics and </a:t>
            </a:r>
            <a:r>
              <a:rPr lang="en-US" dirty="0" err="1"/>
              <a:t>enemies?Discuss</a:t>
            </a:r>
            <a:r>
              <a:rPr lang="en-US" dirty="0"/>
              <a:t> the big picture implications of your findings. What does it all mean, man?</a:t>
            </a:r>
          </a:p>
          <a:p>
            <a:r>
              <a:rPr lang="en-US" dirty="0"/>
              <a:t>What did you learn during this process, in general? (edited)Tell a good story. Humor is welcome, but no more than 7 </a:t>
            </a:r>
            <a:r>
              <a:rPr lang="en-US" dirty="0" err="1"/>
              <a:t>giphies</a:t>
            </a:r>
            <a:r>
              <a:rPr lang="en-US" dirty="0"/>
              <a:t> are allowed.</a:t>
            </a:r>
          </a:p>
        </p:txBody>
      </p:sp>
    </p:spTree>
    <p:extLst>
      <p:ext uri="{BB962C8B-B14F-4D97-AF65-F5344CB8AC3E}">
        <p14:creationId xmlns:p14="http://schemas.microsoft.com/office/powerpoint/2010/main" val="280496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379</Words>
  <Application>Microsoft Office PowerPoint</Application>
  <PresentationFormat>Widescreen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Twitter sentiment analysis on Crypto Currency</vt:lpstr>
      <vt:lpstr>Can Twitter be used as an indicator on crypto currency value and fluctuation?</vt:lpstr>
      <vt:lpstr>BitCoin  </vt:lpstr>
      <vt:lpstr>Sentiment Analysis</vt:lpstr>
      <vt:lpstr>Correlation Coefficient </vt:lpstr>
      <vt:lpstr>Twitter 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on Crypto Currency</dc:title>
  <dc:creator>Erik Ramstad</dc:creator>
  <cp:lastModifiedBy>Erik Ramstad</cp:lastModifiedBy>
  <cp:revision>21</cp:revision>
  <dcterms:created xsi:type="dcterms:W3CDTF">2018-04-04T02:55:25Z</dcterms:created>
  <dcterms:modified xsi:type="dcterms:W3CDTF">2018-04-06T02:12:17Z</dcterms:modified>
</cp:coreProperties>
</file>