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0" r:id="rId4"/>
    <p:sldId id="264" r:id="rId5"/>
    <p:sldId id="288" r:id="rId6"/>
    <p:sldId id="272" r:id="rId7"/>
    <p:sldId id="274" r:id="rId8"/>
    <p:sldId id="266" r:id="rId9"/>
    <p:sldId id="275" r:id="rId10"/>
    <p:sldId id="276" r:id="rId11"/>
    <p:sldId id="284" r:id="rId12"/>
    <p:sldId id="286" r:id="rId13"/>
    <p:sldId id="289" r:id="rId14"/>
    <p:sldId id="263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u5Ju/dcqiwpqQKJ0gzVu5eSv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166"/>
    <a:srgbClr val="872F9B"/>
    <a:srgbClr val="972B8C"/>
    <a:srgbClr val="7130A0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C0A35-9D9C-4F68-8BA3-D9C287ABA5DB}">
  <a:tblStyle styleId="{316C0A35-9D9C-4F68-8BA3-D9C287ABA5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alinas" userId="b46da74a771153a0" providerId="LiveId" clId="{880343BB-7B32-44A7-AEAA-E10941A0AE3B}"/>
    <pc:docChg chg="modSld">
      <pc:chgData name="erik Salinas" userId="b46da74a771153a0" providerId="LiveId" clId="{880343BB-7B32-44A7-AEAA-E10941A0AE3B}" dt="2023-09-11T21:54:32.664" v="45" actId="20577"/>
      <pc:docMkLst>
        <pc:docMk/>
      </pc:docMkLst>
      <pc:sldChg chg="modSp mod">
        <pc:chgData name="erik Salinas" userId="b46da74a771153a0" providerId="LiveId" clId="{880343BB-7B32-44A7-AEAA-E10941A0AE3B}" dt="2023-09-11T21:54:32.664" v="45" actId="20577"/>
        <pc:sldMkLst>
          <pc:docMk/>
          <pc:sldMk cId="3889600327" sldId="290"/>
        </pc:sldMkLst>
        <pc:spChg chg="mod">
          <ac:chgData name="erik Salinas" userId="b46da74a771153a0" providerId="LiveId" clId="{880343BB-7B32-44A7-AEAA-E10941A0AE3B}" dt="2023-09-11T21:54:32.664" v="45" actId="20577"/>
          <ac:spMkLst>
            <pc:docMk/>
            <pc:sldMk cId="3889600327" sldId="290"/>
            <ac:spMk id="2" creationId="{81BCBCF1-52CA-3CB6-7ADC-556476C30F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61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73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46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69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92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65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04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14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7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75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dYEHQbNOSV855uQySemD4P5OukFTRaD2/view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epPreNd-ByN_TqTJP9rgernmm2dAwIW/view?usp=sha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431656" y="2995005"/>
            <a:ext cx="617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Vertical: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</a:t>
            </a:r>
            <a:endParaRPr sz="16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Clase: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xx</a:t>
            </a: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Docente: </a:t>
            </a:r>
            <a:r>
              <a:rPr lang="e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xx</a:t>
            </a:r>
            <a:endParaRPr sz="1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l="21786" t="34991" r="19818" b="30270"/>
          <a:stretch/>
        </p:blipFill>
        <p:spPr>
          <a:xfrm>
            <a:off x="6804400" y="4565125"/>
            <a:ext cx="1040759" cy="34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7BC311AE-7E35-FA5D-1A7A-96332275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17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997251" y="1833101"/>
            <a:ext cx="714949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Temario de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dirty="0">
                <a:solidFill>
                  <a:srgbClr val="7030A0"/>
                </a:solidFill>
                <a:latin typeface="Gotham Rounded Bold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Programación Web Inicial – Front End</a:t>
            </a:r>
            <a:endParaRPr lang="es" sz="2000" b="0" i="0" u="none" strike="noStrike" cap="none" dirty="0">
              <a:solidFill>
                <a:srgbClr val="7030A0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51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CERTIFICACIÓN – REQUISITOS</a:t>
            </a:r>
            <a:endParaRPr lang="es-AR"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4046807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DFE67E2-0439-C0A5-FF88-85C385785DC9}"/>
              </a:ext>
            </a:extLst>
          </p:cNvPr>
          <p:cNvSpPr/>
          <p:nvPr/>
        </p:nvSpPr>
        <p:spPr>
          <a:xfrm>
            <a:off x="382780" y="1302324"/>
            <a:ext cx="3953693" cy="336719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50% de Asistencia a clases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Entrega de 1 TP intermedio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el Proyecto Final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Encuesta de satisfacción final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85074A1-6BD5-3457-10B5-5CA8F9BBEAA2}"/>
              </a:ext>
            </a:extLst>
          </p:cNvPr>
          <p:cNvSpPr/>
          <p:nvPr/>
        </p:nvSpPr>
        <p:spPr>
          <a:xfrm>
            <a:off x="4807527" y="1302327"/>
            <a:ext cx="3953693" cy="33671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  <a:latin typeface="Gotham Rounded Book" pitchFamily="50" charset="0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50% de Asistencia a clases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Entrega de 1 TP intermedio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el Proyecto Final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Aprobar con 60% Gestión de Proyectos e Inteligencia Emocional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Encuesta de satisfacción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906DF-748B-D05F-1460-4BBCE605F59D}"/>
              </a:ext>
            </a:extLst>
          </p:cNvPr>
          <p:cNvSpPr txBox="1"/>
          <p:nvPr/>
        </p:nvSpPr>
        <p:spPr>
          <a:xfrm>
            <a:off x="806185" y="1594266"/>
            <a:ext cx="310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dk1"/>
                </a:solidFill>
                <a:latin typeface="Gotham Rounded Medium" pitchFamily="50" charset="0"/>
              </a:rPr>
              <a:t>Certificado Intermedio</a:t>
            </a:r>
            <a:endParaRPr lang="es-AR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A19C39-B3F9-E9DA-1CD1-AD7983308921}"/>
              </a:ext>
            </a:extLst>
          </p:cNvPr>
          <p:cNvSpPr txBox="1"/>
          <p:nvPr/>
        </p:nvSpPr>
        <p:spPr>
          <a:xfrm>
            <a:off x="5230933" y="1594266"/>
            <a:ext cx="3106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dirty="0">
                <a:solidFill>
                  <a:schemeClr val="dk1"/>
                </a:solidFill>
                <a:latin typeface="Gotham Rounded Medium" pitchFamily="50" charset="0"/>
              </a:rPr>
              <a:t>Certificado Completo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87541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1509937"/>
            <a:ext cx="705695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Veamos las normativas del programa…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dirty="0">
                <a:solidFill>
                  <a:srgbClr val="A22166"/>
                </a:solidFill>
                <a:latin typeface="Gotham Rounded Bold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" sz="2000" b="0" i="0" u="none" strike="noStrike" cap="none" dirty="0">
              <a:solidFill>
                <a:srgbClr val="A22166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404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956439" y="1819178"/>
            <a:ext cx="705695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44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sym typeface="Arial"/>
              </a:rPr>
              <a:t>Clase 0</a:t>
            </a:r>
            <a:endParaRPr sz="4400" b="0" i="0" u="none" strike="noStrike" cap="none" dirty="0">
              <a:solidFill>
                <a:schemeClr val="bg1">
                  <a:lumMod val="95000"/>
                </a:schemeClr>
              </a:solidFill>
              <a:latin typeface="Gotham Rounded Bold" pitchFamily="50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1048271"/>
            <a:ext cx="705695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¡Hola! Soy tu promotor de Programación Web Inicial.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" sz="2800" dirty="0">
              <a:solidFill>
                <a:schemeClr val="accent2"/>
              </a:solidFill>
              <a:latin typeface="Gotham Rounded Bold" pitchFamily="50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dirty="0">
                <a:solidFill>
                  <a:schemeClr val="accent2"/>
                </a:solidFill>
                <a:latin typeface="Gotham Rounded Bold" pitchFamily="50" charset="0"/>
              </a:rPr>
              <a:t>Mi nombre es Erik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Te dejo mi correo salinas.erik2002@gmail.com</a:t>
            </a:r>
          </a:p>
        </p:txBody>
      </p:sp>
    </p:spTree>
    <p:extLst>
      <p:ext uri="{BB962C8B-B14F-4D97-AF65-F5344CB8AC3E}">
        <p14:creationId xmlns:p14="http://schemas.microsoft.com/office/powerpoint/2010/main" val="3889600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ROL DEL PROMOTOR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517595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024D5F-B750-AE49-E33D-16AE6B9D7A27}"/>
              </a:ext>
            </a:extLst>
          </p:cNvPr>
          <p:cNvSpPr/>
          <p:nvPr/>
        </p:nvSpPr>
        <p:spPr>
          <a:xfrm>
            <a:off x="523258" y="1487631"/>
            <a:ext cx="2483178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Dictar las clases de la vertiente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8DEDF42-4AFF-C93D-4232-2AA0C609D5F6}"/>
              </a:ext>
            </a:extLst>
          </p:cNvPr>
          <p:cNvSpPr/>
          <p:nvPr/>
        </p:nvSpPr>
        <p:spPr>
          <a:xfrm>
            <a:off x="3400650" y="1487632"/>
            <a:ext cx="2483177" cy="7706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Guiar las actividades durante las clases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CD192A0-558E-A8A8-6B59-4690C07ECC56}"/>
              </a:ext>
            </a:extLst>
          </p:cNvPr>
          <p:cNvSpPr/>
          <p:nvPr/>
        </p:nvSpPr>
        <p:spPr>
          <a:xfrm>
            <a:off x="6278044" y="1487632"/>
            <a:ext cx="2483176" cy="7706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Tomar asistencia durante las clases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12B28B5-BB9A-B7E0-6CA5-6769DC2BF068}"/>
              </a:ext>
            </a:extLst>
          </p:cNvPr>
          <p:cNvSpPr/>
          <p:nvPr/>
        </p:nvSpPr>
        <p:spPr>
          <a:xfrm>
            <a:off x="523257" y="2506798"/>
            <a:ext cx="2483173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Resolver dudas o consultas según disponibilidad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96B5D67-136A-D594-79E8-ABD04D7D20E9}"/>
              </a:ext>
            </a:extLst>
          </p:cNvPr>
          <p:cNvSpPr/>
          <p:nvPr/>
        </p:nvSpPr>
        <p:spPr>
          <a:xfrm>
            <a:off x="3400650" y="2506798"/>
            <a:ext cx="2483175" cy="77065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Dictar las clases de Gestión de Proyectos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1302005-10F6-8A00-8B49-425CD91743E9}"/>
              </a:ext>
            </a:extLst>
          </p:cNvPr>
          <p:cNvSpPr/>
          <p:nvPr/>
        </p:nvSpPr>
        <p:spPr>
          <a:xfrm>
            <a:off x="6278044" y="2506799"/>
            <a:ext cx="2483176" cy="77065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Moderar el grupo de WhatsApp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8F65A47-897B-FBFA-61A4-89C91A6AF00B}"/>
              </a:ext>
            </a:extLst>
          </p:cNvPr>
          <p:cNvSpPr/>
          <p:nvPr/>
        </p:nvSpPr>
        <p:spPr>
          <a:xfrm>
            <a:off x="490479" y="3644805"/>
            <a:ext cx="2483173" cy="7706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1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Realizar avisos mediante el Campus Virtual y WhatsApp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6998F9C-2879-2D0C-8320-38EA8EAF82C5}"/>
              </a:ext>
            </a:extLst>
          </p:cNvPr>
          <p:cNvSpPr/>
          <p:nvPr/>
        </p:nvSpPr>
        <p:spPr>
          <a:xfrm>
            <a:off x="3367872" y="3644805"/>
            <a:ext cx="2483175" cy="77065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872F9B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Corregir los trabajos prácticos entregados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CCF7469-0923-F384-081F-C4E2A6869673}"/>
              </a:ext>
            </a:extLst>
          </p:cNvPr>
          <p:cNvSpPr/>
          <p:nvPr/>
        </p:nvSpPr>
        <p:spPr>
          <a:xfrm>
            <a:off x="6245266" y="3644806"/>
            <a:ext cx="2483176" cy="77065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221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latin typeface="Gotham Rounded Book" pitchFamily="50" charset="0"/>
              </a:rPr>
              <a:t>Acompañar a los estudiantes durante la cursada</a:t>
            </a:r>
          </a:p>
        </p:txBody>
      </p:sp>
    </p:spTree>
    <p:extLst>
      <p:ext uri="{BB962C8B-B14F-4D97-AF65-F5344CB8AC3E}">
        <p14:creationId xmlns:p14="http://schemas.microsoft.com/office/powerpoint/2010/main" val="174096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0" i="0" u="none" strike="noStrike" cap="none" dirty="0">
                <a:solidFill>
                  <a:schemeClr val="dk1"/>
                </a:solidFill>
                <a:latin typeface="Gotham Rounded Medium" pitchFamily="50" charset="0"/>
                <a:sym typeface="Arial"/>
              </a:rPr>
              <a:t>OBJETIVOS DEL PROGRAMA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0479" y="1266587"/>
            <a:ext cx="79440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Formar a jóvenes en herramientas digitales, gestión de proyectos e inteligencia emocional para favorecer su inclusión laboral y educativa.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b="0" i="0" u="none" strike="noStrike" cap="none" dirty="0">
              <a:solidFill>
                <a:schemeClr val="dk1"/>
              </a:solidFill>
              <a:latin typeface="Gotham Rounded Book" pitchFamily="50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Brindar herramientas a los jóvenes para que puedan afrontar los desafíos y entornos laborales, avanzando y desarrollándose profesional y personalmente.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dirty="0">
              <a:solidFill>
                <a:schemeClr val="dk1"/>
              </a:solidFill>
              <a:latin typeface="Gotham Rounded Book" pitchFamily="50" charset="0"/>
            </a:endParaRP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Formar jóvenes como promotores digitales de cada vertical.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s" sz="400" dirty="0">
              <a:solidFill>
                <a:schemeClr val="dk1"/>
              </a:solidFill>
              <a:latin typeface="Gotham Rounded Book" pitchFamily="50" charset="0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Formar jóvenes como promotores de herramientas de inteligencia emocional.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517595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94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490479" y="473983"/>
            <a:ext cx="6172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  <a:latin typeface="Gotham Rounded Medium" pitchFamily="50" charset="0"/>
              </a:rPr>
              <a:t>MODALIDAD</a:t>
            </a:r>
            <a:endParaRPr sz="1600" b="0" i="0" u="none" strike="noStrike" cap="none" dirty="0">
              <a:solidFill>
                <a:schemeClr val="dk1"/>
              </a:solidFill>
              <a:latin typeface="Gotham Rounded Medium" pitchFamily="50" charset="0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90479" y="1186770"/>
            <a:ext cx="79440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100%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virtual</a:t>
            </a:r>
            <a:r>
              <a:rPr lang="es" sz="1400" b="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 y </a:t>
            </a:r>
            <a:r>
              <a:rPr lang="es" sz="1400" b="1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sincrónico </a:t>
            </a:r>
            <a:r>
              <a:rPr lang="es" sz="1400" i="0" u="none" strike="noStrike" cap="none" dirty="0">
                <a:solidFill>
                  <a:schemeClr val="dk1"/>
                </a:solidFill>
                <a:latin typeface="Gotham Rounded Book" pitchFamily="50" charset="0"/>
                <a:sym typeface="Arial"/>
              </a:rPr>
              <a:t>por Zoom</a:t>
            </a:r>
            <a:endParaRPr lang="es" sz="1400" b="1" i="0" u="none" strike="noStrike" cap="none" dirty="0">
              <a:solidFill>
                <a:schemeClr val="dk1"/>
              </a:solidFill>
              <a:latin typeface="Gotham Rounded Book" pitchFamily="50" charset="0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Clases </a:t>
            </a:r>
            <a:r>
              <a:rPr lang="es" b="1" dirty="0">
                <a:solidFill>
                  <a:schemeClr val="dk1"/>
                </a:solidFill>
                <a:latin typeface="Gotham Rounded Book" pitchFamily="50" charset="0"/>
              </a:rPr>
              <a:t>Martes y Jueves </a:t>
            </a: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en el horario elegido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Entregas durante la cursada mediante Campus Virtual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Armado y entrega de un </a:t>
            </a:r>
            <a:r>
              <a:rPr lang="es" b="1" dirty="0">
                <a:solidFill>
                  <a:schemeClr val="dk1"/>
                </a:solidFill>
                <a:latin typeface="Gotham Rounded Book" pitchFamily="50" charset="0"/>
              </a:rPr>
              <a:t>Proyecto Final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s" dirty="0">
                <a:solidFill>
                  <a:schemeClr val="dk1"/>
                </a:solidFill>
                <a:latin typeface="Gotham Rounded Book" pitchFamily="50" charset="0"/>
              </a:rPr>
              <a:t>Dos módulos complementarios: Gestión de Proyectos e Inteligencia Emocional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80611" y="986971"/>
            <a:ext cx="1699293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/>
              </a:gs>
              <a:gs pos="100000">
                <a:srgbClr val="A22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02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7">
            <a:extLst>
              <a:ext uri="{FF2B5EF4-FFF2-40B4-BE49-F238E27FC236}">
                <a16:creationId xmlns:a16="http://schemas.microsoft.com/office/drawing/2014/main" id="{81BCBCF1-52CA-3CB6-7ADC-556476C30F7A}"/>
              </a:ext>
            </a:extLst>
          </p:cNvPr>
          <p:cNvSpPr txBox="1"/>
          <p:nvPr/>
        </p:nvSpPr>
        <p:spPr>
          <a:xfrm>
            <a:off x="1043524" y="2156267"/>
            <a:ext cx="705695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accent2"/>
                </a:solidFill>
                <a:latin typeface="Gotham Rounded Bold" pitchFamily="50" charset="0"/>
                <a:sym typeface="Arial"/>
              </a:rPr>
              <a:t>Veamos el calendario de cursada…</a:t>
            </a:r>
            <a:endParaRPr lang="es" sz="2000" b="0" i="0" u="none" strike="noStrike" cap="none" dirty="0">
              <a:solidFill>
                <a:schemeClr val="accent2"/>
              </a:solidFill>
              <a:latin typeface="Gotham Rounded Bold" pitchFamily="50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65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B3F9356C-A973-0CE9-25DF-83E2F09A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7EDB0518-04E8-4143-BA93-6830BB49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5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282</Words>
  <Application>Microsoft Office PowerPoint</Application>
  <PresentationFormat>Presentación en pantalla (16:9)</PresentationFormat>
  <Paragraphs>50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Montserrat</vt:lpstr>
      <vt:lpstr>Montserrat Medium</vt:lpstr>
      <vt:lpstr>Gotham Rounded Book</vt:lpstr>
      <vt:lpstr>Arial</vt:lpstr>
      <vt:lpstr>Wingdings</vt:lpstr>
      <vt:lpstr>Gotham Rounded Medium</vt:lpstr>
      <vt:lpstr>Gotham Rounded 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Isoardi</dc:creator>
  <cp:lastModifiedBy>erik Salinas</cp:lastModifiedBy>
  <cp:revision>21</cp:revision>
  <dcterms:modified xsi:type="dcterms:W3CDTF">2023-09-11T22:01:18Z</dcterms:modified>
</cp:coreProperties>
</file>