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0" r:id="rId5"/>
    <p:sldId id="281" r:id="rId6"/>
    <p:sldId id="271" r:id="rId7"/>
    <p:sldId id="272" r:id="rId8"/>
    <p:sldId id="270" r:id="rId9"/>
    <p:sldId id="261" r:id="rId10"/>
    <p:sldId id="262" r:id="rId11"/>
    <p:sldId id="263" r:id="rId12"/>
    <p:sldId id="274" r:id="rId13"/>
    <p:sldId id="275" r:id="rId14"/>
    <p:sldId id="276" r:id="rId15"/>
    <p:sldId id="277" r:id="rId16"/>
    <p:sldId id="259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25 - 34</c:v>
                </c:pt>
                <c:pt idx="1">
                  <c:v>35 - 44</c:v>
                </c:pt>
                <c:pt idx="2">
                  <c:v>45 - 54</c:v>
                </c:pt>
                <c:pt idx="3">
                  <c:v>55 - 64</c:v>
                </c:pt>
                <c:pt idx="4">
                  <c:v>65 +</c:v>
                </c:pt>
                <c:pt idx="5">
                  <c:v>Prefer not to answer</c:v>
                </c:pt>
              </c:strCache>
            </c:strRef>
          </c:cat>
          <c:val>
            <c:numRef>
              <c:f>Sheet1!$B$3:$B$8</c:f>
              <c:numCache>
                <c:formatCode>0%</c:formatCode>
                <c:ptCount val="6"/>
                <c:pt idx="0">
                  <c:v>0.12</c:v>
                </c:pt>
                <c:pt idx="1">
                  <c:v>0.15</c:v>
                </c:pt>
                <c:pt idx="2">
                  <c:v>0.18</c:v>
                </c:pt>
                <c:pt idx="3">
                  <c:v>0.23</c:v>
                </c:pt>
                <c:pt idx="4">
                  <c:v>0.26</c:v>
                </c:pt>
                <c:pt idx="5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C-4E63-A4CC-DB3458217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7"/>
        <c:axId val="1278759103"/>
        <c:axId val="1278753343"/>
      </c:barChart>
      <c:catAx>
        <c:axId val="127875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753343"/>
        <c:crosses val="autoZero"/>
        <c:auto val="1"/>
        <c:lblAlgn val="ctr"/>
        <c:lblOffset val="100"/>
        <c:noMultiLvlLbl val="0"/>
      </c:catAx>
      <c:valAx>
        <c:axId val="1278753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75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F0-4996-85FF-2C14D6B697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F0-4996-85FF-2C14D6B697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F0-4996-85FF-2C14D6B697DB}"/>
              </c:ext>
            </c:extLst>
          </c:dPt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Prefer not to answer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0.47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F0-4996-85FF-2C14D6B69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65.png"/><Relationship Id="rId7" Type="http://schemas.openxmlformats.org/officeDocument/2006/relationships/image" Target="../media/image3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10" Type="http://schemas.openxmlformats.org/officeDocument/2006/relationships/image" Target="../media/image26.svg"/><Relationship Id="rId4" Type="http://schemas.openxmlformats.org/officeDocument/2006/relationships/image" Target="../media/image66.svg"/><Relationship Id="rId9" Type="http://schemas.openxmlformats.org/officeDocument/2006/relationships/image" Target="../media/image25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4" Type="http://schemas.openxmlformats.org/officeDocument/2006/relationships/image" Target="../media/image7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65.png"/><Relationship Id="rId7" Type="http://schemas.openxmlformats.org/officeDocument/2006/relationships/image" Target="../media/image3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10" Type="http://schemas.openxmlformats.org/officeDocument/2006/relationships/image" Target="../media/image26.svg"/><Relationship Id="rId4" Type="http://schemas.openxmlformats.org/officeDocument/2006/relationships/image" Target="../media/image66.svg"/><Relationship Id="rId9" Type="http://schemas.openxmlformats.org/officeDocument/2006/relationships/image" Target="../media/image25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4" Type="http://schemas.openxmlformats.org/officeDocument/2006/relationships/image" Target="../media/image7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029B5-5AC8-4D04-AFEA-73F4006F73E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FBAA9D-D0E7-4603-8C1B-FDECBCA14A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2,872 Toll Road customers</a:t>
          </a:r>
        </a:p>
      </dgm:t>
    </dgm:pt>
    <dgm:pt modelId="{578F5C91-53E9-4819-8DE2-28F603B7D0C3}" type="parTrans" cxnId="{19D41D2E-0994-4D5C-8DCE-1EC9EE925241}">
      <dgm:prSet/>
      <dgm:spPr/>
      <dgm:t>
        <a:bodyPr/>
        <a:lstStyle/>
        <a:p>
          <a:endParaRPr lang="en-US"/>
        </a:p>
      </dgm:t>
    </dgm:pt>
    <dgm:pt modelId="{DC0A39FA-06FE-455A-BBD7-4BB9B9E10CE1}" type="sibTrans" cxnId="{19D41D2E-0994-4D5C-8DCE-1EC9EE925241}">
      <dgm:prSet/>
      <dgm:spPr/>
      <dgm:t>
        <a:bodyPr/>
        <a:lstStyle/>
        <a:p>
          <a:endParaRPr lang="en-US"/>
        </a:p>
      </dgm:t>
    </dgm:pt>
    <dgm:pt modelId="{4AA5CFDB-1D7B-4FED-823D-990EBA4364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Prepaid toll responders (2,719)</a:t>
          </a:r>
        </a:p>
      </dgm:t>
    </dgm:pt>
    <dgm:pt modelId="{BC02D75A-1DF1-4C06-9CD5-66A45D971E89}" type="parTrans" cxnId="{A4F36E84-2506-402E-AF40-DF156803F3F8}">
      <dgm:prSet/>
      <dgm:spPr/>
      <dgm:t>
        <a:bodyPr/>
        <a:lstStyle/>
        <a:p>
          <a:endParaRPr lang="en-US"/>
        </a:p>
      </dgm:t>
    </dgm:pt>
    <dgm:pt modelId="{B2BD29EF-1069-4710-B6CB-D6D1690BE813}" type="sibTrans" cxnId="{A4F36E84-2506-402E-AF40-DF156803F3F8}">
      <dgm:prSet/>
      <dgm:spPr/>
      <dgm:t>
        <a:bodyPr/>
        <a:lstStyle/>
        <a:p>
          <a:endParaRPr lang="en-US"/>
        </a:p>
      </dgm:t>
    </dgm:pt>
    <dgm:pt modelId="{8F98AAC0-5F23-47E7-A355-9E02A3C58A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Cash only lane (153)</a:t>
          </a:r>
        </a:p>
      </dgm:t>
    </dgm:pt>
    <dgm:pt modelId="{4CE2EDE4-93F6-493A-A5C5-23393EF3FCF6}" type="parTrans" cxnId="{4C4C0241-5F7B-4765-A8B5-3B3D9204E164}">
      <dgm:prSet/>
      <dgm:spPr/>
      <dgm:t>
        <a:bodyPr/>
        <a:lstStyle/>
        <a:p>
          <a:endParaRPr lang="en-US"/>
        </a:p>
      </dgm:t>
    </dgm:pt>
    <dgm:pt modelId="{CFEE80D4-78CB-4E82-847D-7C685539AB77}" type="sibTrans" cxnId="{4C4C0241-5F7B-4765-A8B5-3B3D9204E164}">
      <dgm:prSet/>
      <dgm:spPr/>
      <dgm:t>
        <a:bodyPr/>
        <a:lstStyle/>
        <a:p>
          <a:endParaRPr lang="en-US"/>
        </a:p>
      </dgm:t>
    </dgm:pt>
    <dgm:pt modelId="{3B275FD7-B3EF-423D-A2C4-8EB9F3822DB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Across all toll locations</a:t>
          </a:r>
        </a:p>
      </dgm:t>
    </dgm:pt>
    <dgm:pt modelId="{AAF22E11-E3EF-4E27-AA50-E1D65428EDB1}" type="parTrans" cxnId="{825A1AD6-FD6A-4399-B75A-FEA31B7AB2AD}">
      <dgm:prSet/>
      <dgm:spPr/>
      <dgm:t>
        <a:bodyPr/>
        <a:lstStyle/>
        <a:p>
          <a:endParaRPr lang="en-US"/>
        </a:p>
      </dgm:t>
    </dgm:pt>
    <dgm:pt modelId="{10CAC8E3-BD7B-45C3-9290-31EA66C29DD2}" type="sibTrans" cxnId="{825A1AD6-FD6A-4399-B75A-FEA31B7AB2AD}">
      <dgm:prSet/>
      <dgm:spPr/>
      <dgm:t>
        <a:bodyPr/>
        <a:lstStyle/>
        <a:p>
          <a:endParaRPr lang="en-US"/>
        </a:p>
      </dgm:t>
    </dgm:pt>
    <dgm:pt modelId="{FB8119AB-376F-436C-8937-20FBC0D923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By web survey</a:t>
          </a:r>
        </a:p>
      </dgm:t>
    </dgm:pt>
    <dgm:pt modelId="{64F0E57C-CD1C-432B-BFFE-4CAF22E6CA46}" type="parTrans" cxnId="{82DBC3F3-7025-4D04-87A4-C798D5F9E0EC}">
      <dgm:prSet/>
      <dgm:spPr/>
      <dgm:t>
        <a:bodyPr/>
        <a:lstStyle/>
        <a:p>
          <a:endParaRPr lang="en-US"/>
        </a:p>
      </dgm:t>
    </dgm:pt>
    <dgm:pt modelId="{D64FFB6B-1771-4E0A-98F8-B55DE276DEDB}" type="sibTrans" cxnId="{82DBC3F3-7025-4D04-87A4-C798D5F9E0EC}">
      <dgm:prSet/>
      <dgm:spPr/>
      <dgm:t>
        <a:bodyPr/>
        <a:lstStyle/>
        <a:p>
          <a:endParaRPr lang="en-US"/>
        </a:p>
      </dgm:t>
    </dgm:pt>
    <dgm:pt modelId="{11C647E5-FFFE-46BE-8E2D-62D869400E4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During </a:t>
          </a:r>
          <a:r>
            <a:rPr lang="en-US" b="1"/>
            <a:t>December</a:t>
          </a:r>
          <a:endParaRPr lang="en-US"/>
        </a:p>
      </dgm:t>
    </dgm:pt>
    <dgm:pt modelId="{01733A59-72CB-4BB8-860B-5389AA91DAD2}" type="parTrans" cxnId="{FD7581D0-0928-47B9-924E-282CCC80438C}">
      <dgm:prSet/>
      <dgm:spPr/>
      <dgm:t>
        <a:bodyPr/>
        <a:lstStyle/>
        <a:p>
          <a:endParaRPr lang="en-US"/>
        </a:p>
      </dgm:t>
    </dgm:pt>
    <dgm:pt modelId="{7238AEFF-FFAA-48B1-8AC5-DCA2F82153A5}" type="sibTrans" cxnId="{FD7581D0-0928-47B9-924E-282CCC80438C}">
      <dgm:prSet/>
      <dgm:spPr/>
      <dgm:t>
        <a:bodyPr/>
        <a:lstStyle/>
        <a:p>
          <a:endParaRPr lang="en-US"/>
        </a:p>
      </dgm:t>
    </dgm:pt>
    <dgm:pt modelId="{DD6ECD4F-67FB-4A49-8260-F81EBF4AA19C}" type="pres">
      <dgm:prSet presAssocID="{BEE029B5-5AC8-4D04-AFEA-73F4006F73E6}" presName="root" presStyleCnt="0">
        <dgm:presLayoutVars>
          <dgm:dir/>
          <dgm:resizeHandles val="exact"/>
        </dgm:presLayoutVars>
      </dgm:prSet>
      <dgm:spPr/>
    </dgm:pt>
    <dgm:pt modelId="{63F56AD0-A9FE-4E33-8492-D086C611DC33}" type="pres">
      <dgm:prSet presAssocID="{EBFBAA9D-D0E7-4603-8C1B-FDECBCA14A20}" presName="compNode" presStyleCnt="0"/>
      <dgm:spPr/>
    </dgm:pt>
    <dgm:pt modelId="{C670C577-F77D-413F-BBC9-ACFFA8F822D5}" type="pres">
      <dgm:prSet presAssocID="{EBFBAA9D-D0E7-4603-8C1B-FDECBCA14A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A9E4B31-F4A8-4548-90BF-7453F2D4D94E}" type="pres">
      <dgm:prSet presAssocID="{EBFBAA9D-D0E7-4603-8C1B-FDECBCA14A20}" presName="iconSpace" presStyleCnt="0"/>
      <dgm:spPr/>
    </dgm:pt>
    <dgm:pt modelId="{5851C500-58E5-4F58-B01F-C33016478FAC}" type="pres">
      <dgm:prSet presAssocID="{EBFBAA9D-D0E7-4603-8C1B-FDECBCA14A20}" presName="parTx" presStyleLbl="revTx" presStyleIdx="0" presStyleCnt="8">
        <dgm:presLayoutVars>
          <dgm:chMax val="0"/>
          <dgm:chPref val="0"/>
        </dgm:presLayoutVars>
      </dgm:prSet>
      <dgm:spPr/>
    </dgm:pt>
    <dgm:pt modelId="{746015FC-89D2-4977-A9E1-596E3849883F}" type="pres">
      <dgm:prSet presAssocID="{EBFBAA9D-D0E7-4603-8C1B-FDECBCA14A20}" presName="txSpace" presStyleCnt="0"/>
      <dgm:spPr/>
    </dgm:pt>
    <dgm:pt modelId="{1CD75436-6603-48CC-AC5A-0D0D756C53D5}" type="pres">
      <dgm:prSet presAssocID="{EBFBAA9D-D0E7-4603-8C1B-FDECBCA14A20}" presName="desTx" presStyleLbl="revTx" presStyleIdx="1" presStyleCnt="8">
        <dgm:presLayoutVars/>
      </dgm:prSet>
      <dgm:spPr/>
    </dgm:pt>
    <dgm:pt modelId="{C4C51F9B-8981-471A-BE43-FDB87180EEBC}" type="pres">
      <dgm:prSet presAssocID="{DC0A39FA-06FE-455A-BBD7-4BB9B9E10CE1}" presName="sibTrans" presStyleCnt="0"/>
      <dgm:spPr/>
    </dgm:pt>
    <dgm:pt modelId="{6A5C3694-9EBD-4576-97FE-3DC9AFDC0895}" type="pres">
      <dgm:prSet presAssocID="{3B275FD7-B3EF-423D-A2C4-8EB9F3822DB7}" presName="compNode" presStyleCnt="0"/>
      <dgm:spPr/>
    </dgm:pt>
    <dgm:pt modelId="{9FC60FA0-60ED-4CD1-931F-A50F7AEC77CF}" type="pres">
      <dgm:prSet presAssocID="{3B275FD7-B3EF-423D-A2C4-8EB9F3822D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9B471A4-FEB4-4D39-9502-DC69ED23E562}" type="pres">
      <dgm:prSet presAssocID="{3B275FD7-B3EF-423D-A2C4-8EB9F3822DB7}" presName="iconSpace" presStyleCnt="0"/>
      <dgm:spPr/>
    </dgm:pt>
    <dgm:pt modelId="{91F4C76C-0C3C-4B16-B88C-48D0C3BC435B}" type="pres">
      <dgm:prSet presAssocID="{3B275FD7-B3EF-423D-A2C4-8EB9F3822DB7}" presName="parTx" presStyleLbl="revTx" presStyleIdx="2" presStyleCnt="8">
        <dgm:presLayoutVars>
          <dgm:chMax val="0"/>
          <dgm:chPref val="0"/>
        </dgm:presLayoutVars>
      </dgm:prSet>
      <dgm:spPr/>
    </dgm:pt>
    <dgm:pt modelId="{89FE4A7E-4F38-46A8-83B9-637B886428A0}" type="pres">
      <dgm:prSet presAssocID="{3B275FD7-B3EF-423D-A2C4-8EB9F3822DB7}" presName="txSpace" presStyleCnt="0"/>
      <dgm:spPr/>
    </dgm:pt>
    <dgm:pt modelId="{02F8DF44-0119-405B-9C32-5F1050D16577}" type="pres">
      <dgm:prSet presAssocID="{3B275FD7-B3EF-423D-A2C4-8EB9F3822DB7}" presName="desTx" presStyleLbl="revTx" presStyleIdx="3" presStyleCnt="8">
        <dgm:presLayoutVars/>
      </dgm:prSet>
      <dgm:spPr/>
    </dgm:pt>
    <dgm:pt modelId="{5C9CC36D-3B44-4DB3-8C91-7E90A22C4D51}" type="pres">
      <dgm:prSet presAssocID="{10CAC8E3-BD7B-45C3-9290-31EA66C29DD2}" presName="sibTrans" presStyleCnt="0"/>
      <dgm:spPr/>
    </dgm:pt>
    <dgm:pt modelId="{16EFBBF0-CF0F-4844-B7AE-C1E310AE16FD}" type="pres">
      <dgm:prSet presAssocID="{FB8119AB-376F-436C-8937-20FBC0D92303}" presName="compNode" presStyleCnt="0"/>
      <dgm:spPr/>
    </dgm:pt>
    <dgm:pt modelId="{B02F884D-329D-4B0F-BB59-A0BABEAD66AE}" type="pres">
      <dgm:prSet presAssocID="{FB8119AB-376F-436C-8937-20FBC0D923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203C3A5-8BA6-4248-94F7-DC973CF9F6B4}" type="pres">
      <dgm:prSet presAssocID="{FB8119AB-376F-436C-8937-20FBC0D92303}" presName="iconSpace" presStyleCnt="0"/>
      <dgm:spPr/>
    </dgm:pt>
    <dgm:pt modelId="{2CB48EC7-8DAF-4962-946E-B6851414A374}" type="pres">
      <dgm:prSet presAssocID="{FB8119AB-376F-436C-8937-20FBC0D92303}" presName="parTx" presStyleLbl="revTx" presStyleIdx="4" presStyleCnt="8">
        <dgm:presLayoutVars>
          <dgm:chMax val="0"/>
          <dgm:chPref val="0"/>
        </dgm:presLayoutVars>
      </dgm:prSet>
      <dgm:spPr/>
    </dgm:pt>
    <dgm:pt modelId="{C344EA8F-3D3C-49F0-8518-30341B0032EB}" type="pres">
      <dgm:prSet presAssocID="{FB8119AB-376F-436C-8937-20FBC0D92303}" presName="txSpace" presStyleCnt="0"/>
      <dgm:spPr/>
    </dgm:pt>
    <dgm:pt modelId="{9B9C138E-C5ED-4787-B182-53A383CB4685}" type="pres">
      <dgm:prSet presAssocID="{FB8119AB-376F-436C-8937-20FBC0D92303}" presName="desTx" presStyleLbl="revTx" presStyleIdx="5" presStyleCnt="8">
        <dgm:presLayoutVars/>
      </dgm:prSet>
      <dgm:spPr/>
    </dgm:pt>
    <dgm:pt modelId="{BCDA2446-4816-49E0-B563-889CB3B8FAB7}" type="pres">
      <dgm:prSet presAssocID="{D64FFB6B-1771-4E0A-98F8-B55DE276DEDB}" presName="sibTrans" presStyleCnt="0"/>
      <dgm:spPr/>
    </dgm:pt>
    <dgm:pt modelId="{ED118D2A-A5C9-4B0D-963D-C2E2C4D092D2}" type="pres">
      <dgm:prSet presAssocID="{11C647E5-FFFE-46BE-8E2D-62D869400E48}" presName="compNode" presStyleCnt="0"/>
      <dgm:spPr/>
    </dgm:pt>
    <dgm:pt modelId="{AF6FA5ED-2F5C-48EF-9E9F-949AB49465F1}" type="pres">
      <dgm:prSet presAssocID="{11C647E5-FFFE-46BE-8E2D-62D869400E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793FD2A7-25D1-429B-87A0-4AF236D27AEF}" type="pres">
      <dgm:prSet presAssocID="{11C647E5-FFFE-46BE-8E2D-62D869400E48}" presName="iconSpace" presStyleCnt="0"/>
      <dgm:spPr/>
    </dgm:pt>
    <dgm:pt modelId="{11531B70-808A-4071-A1B3-33A3B251B419}" type="pres">
      <dgm:prSet presAssocID="{11C647E5-FFFE-46BE-8E2D-62D869400E48}" presName="parTx" presStyleLbl="revTx" presStyleIdx="6" presStyleCnt="8">
        <dgm:presLayoutVars>
          <dgm:chMax val="0"/>
          <dgm:chPref val="0"/>
        </dgm:presLayoutVars>
      </dgm:prSet>
      <dgm:spPr/>
    </dgm:pt>
    <dgm:pt modelId="{BA94F131-61F5-485A-96B7-BA7A9F3D0F4C}" type="pres">
      <dgm:prSet presAssocID="{11C647E5-FFFE-46BE-8E2D-62D869400E48}" presName="txSpace" presStyleCnt="0"/>
      <dgm:spPr/>
    </dgm:pt>
    <dgm:pt modelId="{279E76C6-5BA9-432B-B5B9-E13462961620}" type="pres">
      <dgm:prSet presAssocID="{11C647E5-FFFE-46BE-8E2D-62D869400E48}" presName="desTx" presStyleLbl="revTx" presStyleIdx="7" presStyleCnt="8">
        <dgm:presLayoutVars/>
      </dgm:prSet>
      <dgm:spPr/>
    </dgm:pt>
  </dgm:ptLst>
  <dgm:cxnLst>
    <dgm:cxn modelId="{15279D15-85A5-4009-B573-FD63EDD9E9B2}" type="presOf" srcId="{FB8119AB-376F-436C-8937-20FBC0D92303}" destId="{2CB48EC7-8DAF-4962-946E-B6851414A374}" srcOrd="0" destOrd="0" presId="urn:microsoft.com/office/officeart/2018/2/layout/IconLabelDescriptionList"/>
    <dgm:cxn modelId="{19D41D2E-0994-4D5C-8DCE-1EC9EE925241}" srcId="{BEE029B5-5AC8-4D04-AFEA-73F4006F73E6}" destId="{EBFBAA9D-D0E7-4603-8C1B-FDECBCA14A20}" srcOrd="0" destOrd="0" parTransId="{578F5C91-53E9-4819-8DE2-28F603B7D0C3}" sibTransId="{DC0A39FA-06FE-455A-BBD7-4BB9B9E10CE1}"/>
    <dgm:cxn modelId="{4C4C0241-5F7B-4765-A8B5-3B3D9204E164}" srcId="{EBFBAA9D-D0E7-4603-8C1B-FDECBCA14A20}" destId="{8F98AAC0-5F23-47E7-A355-9E02A3C58AF3}" srcOrd="1" destOrd="0" parTransId="{4CE2EDE4-93F6-493A-A5C5-23393EF3FCF6}" sibTransId="{CFEE80D4-78CB-4E82-847D-7C685539AB77}"/>
    <dgm:cxn modelId="{2992614C-898C-4D2B-A074-B1F7894171A4}" type="presOf" srcId="{BEE029B5-5AC8-4D04-AFEA-73F4006F73E6}" destId="{DD6ECD4F-67FB-4A49-8260-F81EBF4AA19C}" srcOrd="0" destOrd="0" presId="urn:microsoft.com/office/officeart/2018/2/layout/IconLabelDescriptionList"/>
    <dgm:cxn modelId="{7B60506E-E4DA-4997-BE04-1929DDA5C6D4}" type="presOf" srcId="{8F98AAC0-5F23-47E7-A355-9E02A3C58AF3}" destId="{1CD75436-6603-48CC-AC5A-0D0D756C53D5}" srcOrd="0" destOrd="1" presId="urn:microsoft.com/office/officeart/2018/2/layout/IconLabelDescriptionList"/>
    <dgm:cxn modelId="{2E051E75-9869-4A40-BC9C-1DD5D25F47FD}" type="presOf" srcId="{3B275FD7-B3EF-423D-A2C4-8EB9F3822DB7}" destId="{91F4C76C-0C3C-4B16-B88C-48D0C3BC435B}" srcOrd="0" destOrd="0" presId="urn:microsoft.com/office/officeart/2018/2/layout/IconLabelDescriptionList"/>
    <dgm:cxn modelId="{2D770958-19E5-404C-AA78-74DAD7166A42}" type="presOf" srcId="{EBFBAA9D-D0E7-4603-8C1B-FDECBCA14A20}" destId="{5851C500-58E5-4F58-B01F-C33016478FAC}" srcOrd="0" destOrd="0" presId="urn:microsoft.com/office/officeart/2018/2/layout/IconLabelDescriptionList"/>
    <dgm:cxn modelId="{7E272C83-10CE-46B1-9D5F-A4D872C499C0}" type="presOf" srcId="{4AA5CFDB-1D7B-4FED-823D-990EBA43641F}" destId="{1CD75436-6603-48CC-AC5A-0D0D756C53D5}" srcOrd="0" destOrd="0" presId="urn:microsoft.com/office/officeart/2018/2/layout/IconLabelDescriptionList"/>
    <dgm:cxn modelId="{A4F36E84-2506-402E-AF40-DF156803F3F8}" srcId="{EBFBAA9D-D0E7-4603-8C1B-FDECBCA14A20}" destId="{4AA5CFDB-1D7B-4FED-823D-990EBA43641F}" srcOrd="0" destOrd="0" parTransId="{BC02D75A-1DF1-4C06-9CD5-66A45D971E89}" sibTransId="{B2BD29EF-1069-4710-B6CB-D6D1690BE813}"/>
    <dgm:cxn modelId="{2ABBF19F-0D22-4221-9AAF-9A3790DF60B6}" type="presOf" srcId="{11C647E5-FFFE-46BE-8E2D-62D869400E48}" destId="{11531B70-808A-4071-A1B3-33A3B251B419}" srcOrd="0" destOrd="0" presId="urn:microsoft.com/office/officeart/2018/2/layout/IconLabelDescriptionList"/>
    <dgm:cxn modelId="{FD7581D0-0928-47B9-924E-282CCC80438C}" srcId="{BEE029B5-5AC8-4D04-AFEA-73F4006F73E6}" destId="{11C647E5-FFFE-46BE-8E2D-62D869400E48}" srcOrd="3" destOrd="0" parTransId="{01733A59-72CB-4BB8-860B-5389AA91DAD2}" sibTransId="{7238AEFF-FFAA-48B1-8AC5-DCA2F82153A5}"/>
    <dgm:cxn modelId="{825A1AD6-FD6A-4399-B75A-FEA31B7AB2AD}" srcId="{BEE029B5-5AC8-4D04-AFEA-73F4006F73E6}" destId="{3B275FD7-B3EF-423D-A2C4-8EB9F3822DB7}" srcOrd="1" destOrd="0" parTransId="{AAF22E11-E3EF-4E27-AA50-E1D65428EDB1}" sibTransId="{10CAC8E3-BD7B-45C3-9290-31EA66C29DD2}"/>
    <dgm:cxn modelId="{82DBC3F3-7025-4D04-87A4-C798D5F9E0EC}" srcId="{BEE029B5-5AC8-4D04-AFEA-73F4006F73E6}" destId="{FB8119AB-376F-436C-8937-20FBC0D92303}" srcOrd="2" destOrd="0" parTransId="{64F0E57C-CD1C-432B-BFFE-4CAF22E6CA46}" sibTransId="{D64FFB6B-1771-4E0A-98F8-B55DE276DEDB}"/>
    <dgm:cxn modelId="{B044C980-E1A7-4A0C-BB77-7B9F5200319D}" type="presParOf" srcId="{DD6ECD4F-67FB-4A49-8260-F81EBF4AA19C}" destId="{63F56AD0-A9FE-4E33-8492-D086C611DC33}" srcOrd="0" destOrd="0" presId="urn:microsoft.com/office/officeart/2018/2/layout/IconLabelDescriptionList"/>
    <dgm:cxn modelId="{21D4D29E-6C96-47FC-B4A9-18D32C3577B8}" type="presParOf" srcId="{63F56AD0-A9FE-4E33-8492-D086C611DC33}" destId="{C670C577-F77D-413F-BBC9-ACFFA8F822D5}" srcOrd="0" destOrd="0" presId="urn:microsoft.com/office/officeart/2018/2/layout/IconLabelDescriptionList"/>
    <dgm:cxn modelId="{C006D22B-CA83-4F4E-A766-73DCC1ECE55D}" type="presParOf" srcId="{63F56AD0-A9FE-4E33-8492-D086C611DC33}" destId="{0A9E4B31-F4A8-4548-90BF-7453F2D4D94E}" srcOrd="1" destOrd="0" presId="urn:microsoft.com/office/officeart/2018/2/layout/IconLabelDescriptionList"/>
    <dgm:cxn modelId="{2573CBA9-FA0A-489F-A242-2F846E2B1EA0}" type="presParOf" srcId="{63F56AD0-A9FE-4E33-8492-D086C611DC33}" destId="{5851C500-58E5-4F58-B01F-C33016478FAC}" srcOrd="2" destOrd="0" presId="urn:microsoft.com/office/officeart/2018/2/layout/IconLabelDescriptionList"/>
    <dgm:cxn modelId="{A8DE51C1-01EC-4E66-9DD3-244D9E0531E9}" type="presParOf" srcId="{63F56AD0-A9FE-4E33-8492-D086C611DC33}" destId="{746015FC-89D2-4977-A9E1-596E3849883F}" srcOrd="3" destOrd="0" presId="urn:microsoft.com/office/officeart/2018/2/layout/IconLabelDescriptionList"/>
    <dgm:cxn modelId="{2FDC8258-D554-44D4-B7DD-B0947854A21A}" type="presParOf" srcId="{63F56AD0-A9FE-4E33-8492-D086C611DC33}" destId="{1CD75436-6603-48CC-AC5A-0D0D756C53D5}" srcOrd="4" destOrd="0" presId="urn:microsoft.com/office/officeart/2018/2/layout/IconLabelDescriptionList"/>
    <dgm:cxn modelId="{CDD7E9D3-7224-4135-82EA-3AB9CCF6D3DA}" type="presParOf" srcId="{DD6ECD4F-67FB-4A49-8260-F81EBF4AA19C}" destId="{C4C51F9B-8981-471A-BE43-FDB87180EEBC}" srcOrd="1" destOrd="0" presId="urn:microsoft.com/office/officeart/2018/2/layout/IconLabelDescriptionList"/>
    <dgm:cxn modelId="{2DDD9E9C-5E1B-4A06-928B-B3FF8FD219C6}" type="presParOf" srcId="{DD6ECD4F-67FB-4A49-8260-F81EBF4AA19C}" destId="{6A5C3694-9EBD-4576-97FE-3DC9AFDC0895}" srcOrd="2" destOrd="0" presId="urn:microsoft.com/office/officeart/2018/2/layout/IconLabelDescriptionList"/>
    <dgm:cxn modelId="{C2D14883-8C8E-420C-B011-4A61DB15E3D5}" type="presParOf" srcId="{6A5C3694-9EBD-4576-97FE-3DC9AFDC0895}" destId="{9FC60FA0-60ED-4CD1-931F-A50F7AEC77CF}" srcOrd="0" destOrd="0" presId="urn:microsoft.com/office/officeart/2018/2/layout/IconLabelDescriptionList"/>
    <dgm:cxn modelId="{8703DAF6-603D-4354-95D2-425AE92522AF}" type="presParOf" srcId="{6A5C3694-9EBD-4576-97FE-3DC9AFDC0895}" destId="{E9B471A4-FEB4-4D39-9502-DC69ED23E562}" srcOrd="1" destOrd="0" presId="urn:microsoft.com/office/officeart/2018/2/layout/IconLabelDescriptionList"/>
    <dgm:cxn modelId="{4A68F191-54E8-49C9-9813-558FF6F594A3}" type="presParOf" srcId="{6A5C3694-9EBD-4576-97FE-3DC9AFDC0895}" destId="{91F4C76C-0C3C-4B16-B88C-48D0C3BC435B}" srcOrd="2" destOrd="0" presId="urn:microsoft.com/office/officeart/2018/2/layout/IconLabelDescriptionList"/>
    <dgm:cxn modelId="{19473615-56E7-4D5C-B6E5-4344410ADEE7}" type="presParOf" srcId="{6A5C3694-9EBD-4576-97FE-3DC9AFDC0895}" destId="{89FE4A7E-4F38-46A8-83B9-637B886428A0}" srcOrd="3" destOrd="0" presId="urn:microsoft.com/office/officeart/2018/2/layout/IconLabelDescriptionList"/>
    <dgm:cxn modelId="{33B1CE8E-8169-4454-BCAA-DE3B1A48768F}" type="presParOf" srcId="{6A5C3694-9EBD-4576-97FE-3DC9AFDC0895}" destId="{02F8DF44-0119-405B-9C32-5F1050D16577}" srcOrd="4" destOrd="0" presId="urn:microsoft.com/office/officeart/2018/2/layout/IconLabelDescriptionList"/>
    <dgm:cxn modelId="{B951994B-5CBC-42FB-842D-9850B9BD3A13}" type="presParOf" srcId="{DD6ECD4F-67FB-4A49-8260-F81EBF4AA19C}" destId="{5C9CC36D-3B44-4DB3-8C91-7E90A22C4D51}" srcOrd="3" destOrd="0" presId="urn:microsoft.com/office/officeart/2018/2/layout/IconLabelDescriptionList"/>
    <dgm:cxn modelId="{942B2591-274D-45AE-B39F-6B7489583FCA}" type="presParOf" srcId="{DD6ECD4F-67FB-4A49-8260-F81EBF4AA19C}" destId="{16EFBBF0-CF0F-4844-B7AE-C1E310AE16FD}" srcOrd="4" destOrd="0" presId="urn:microsoft.com/office/officeart/2018/2/layout/IconLabelDescriptionList"/>
    <dgm:cxn modelId="{19AD13E1-CC4B-4017-BAF8-D5D9EEEBE0DD}" type="presParOf" srcId="{16EFBBF0-CF0F-4844-B7AE-C1E310AE16FD}" destId="{B02F884D-329D-4B0F-BB59-A0BABEAD66AE}" srcOrd="0" destOrd="0" presId="urn:microsoft.com/office/officeart/2018/2/layout/IconLabelDescriptionList"/>
    <dgm:cxn modelId="{0D9A0A37-B96B-40A4-8A29-2DD33091FABE}" type="presParOf" srcId="{16EFBBF0-CF0F-4844-B7AE-C1E310AE16FD}" destId="{F203C3A5-8BA6-4248-94F7-DC973CF9F6B4}" srcOrd="1" destOrd="0" presId="urn:microsoft.com/office/officeart/2018/2/layout/IconLabelDescriptionList"/>
    <dgm:cxn modelId="{9D6AC2E4-157C-402A-A958-E5B8A91EB419}" type="presParOf" srcId="{16EFBBF0-CF0F-4844-B7AE-C1E310AE16FD}" destId="{2CB48EC7-8DAF-4962-946E-B6851414A374}" srcOrd="2" destOrd="0" presId="urn:microsoft.com/office/officeart/2018/2/layout/IconLabelDescriptionList"/>
    <dgm:cxn modelId="{AA68408A-F9F6-4C05-A263-CB629F69B293}" type="presParOf" srcId="{16EFBBF0-CF0F-4844-B7AE-C1E310AE16FD}" destId="{C344EA8F-3D3C-49F0-8518-30341B0032EB}" srcOrd="3" destOrd="0" presId="urn:microsoft.com/office/officeart/2018/2/layout/IconLabelDescriptionList"/>
    <dgm:cxn modelId="{D34DCC3B-DE44-47A7-BEAF-EB00A1C50067}" type="presParOf" srcId="{16EFBBF0-CF0F-4844-B7AE-C1E310AE16FD}" destId="{9B9C138E-C5ED-4787-B182-53A383CB4685}" srcOrd="4" destOrd="0" presId="urn:microsoft.com/office/officeart/2018/2/layout/IconLabelDescriptionList"/>
    <dgm:cxn modelId="{8FD61589-526F-4AAE-B242-19057180CBC9}" type="presParOf" srcId="{DD6ECD4F-67FB-4A49-8260-F81EBF4AA19C}" destId="{BCDA2446-4816-49E0-B563-889CB3B8FAB7}" srcOrd="5" destOrd="0" presId="urn:microsoft.com/office/officeart/2018/2/layout/IconLabelDescriptionList"/>
    <dgm:cxn modelId="{6CB543AB-4CA0-41C8-96D1-1BD7A9EC4F75}" type="presParOf" srcId="{DD6ECD4F-67FB-4A49-8260-F81EBF4AA19C}" destId="{ED118D2A-A5C9-4B0D-963D-C2E2C4D092D2}" srcOrd="6" destOrd="0" presId="urn:microsoft.com/office/officeart/2018/2/layout/IconLabelDescriptionList"/>
    <dgm:cxn modelId="{3B7226DE-BE3B-4627-904B-EFFBB18622CC}" type="presParOf" srcId="{ED118D2A-A5C9-4B0D-963D-C2E2C4D092D2}" destId="{AF6FA5ED-2F5C-48EF-9E9F-949AB49465F1}" srcOrd="0" destOrd="0" presId="urn:microsoft.com/office/officeart/2018/2/layout/IconLabelDescriptionList"/>
    <dgm:cxn modelId="{0BCFA474-6FED-4DB9-8450-2EBDABD99FB8}" type="presParOf" srcId="{ED118D2A-A5C9-4B0D-963D-C2E2C4D092D2}" destId="{793FD2A7-25D1-429B-87A0-4AF236D27AEF}" srcOrd="1" destOrd="0" presId="urn:microsoft.com/office/officeart/2018/2/layout/IconLabelDescriptionList"/>
    <dgm:cxn modelId="{F2DB7F17-94DA-4687-8201-3B1B51F517A1}" type="presParOf" srcId="{ED118D2A-A5C9-4B0D-963D-C2E2C4D092D2}" destId="{11531B70-808A-4071-A1B3-33A3B251B419}" srcOrd="2" destOrd="0" presId="urn:microsoft.com/office/officeart/2018/2/layout/IconLabelDescriptionList"/>
    <dgm:cxn modelId="{30F46189-33C1-4C2F-BC9B-E40E340F9F1A}" type="presParOf" srcId="{ED118D2A-A5C9-4B0D-963D-C2E2C4D092D2}" destId="{BA94F131-61F5-485A-96B7-BA7A9F3D0F4C}" srcOrd="3" destOrd="0" presId="urn:microsoft.com/office/officeart/2018/2/layout/IconLabelDescriptionList"/>
    <dgm:cxn modelId="{6D66C69A-0BCC-4E54-925B-3828DE29076C}" type="presParOf" srcId="{ED118D2A-A5C9-4B0D-963D-C2E2C4D092D2}" destId="{279E76C6-5BA9-432B-B5B9-E1346296162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263070-348A-4BE9-A358-2CD6E11773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BB681A2F-E460-4625-BB68-2C93C5D3F365}">
      <dgm:prSet/>
      <dgm:spPr/>
      <dgm:t>
        <a:bodyPr/>
        <a:lstStyle/>
        <a:p>
          <a:pPr>
            <a:defRPr cap="all"/>
          </a:pPr>
          <a:r>
            <a:rPr lang="en-US" dirty="0"/>
            <a:t>68% Checking the Account balance</a:t>
          </a:r>
        </a:p>
      </dgm:t>
    </dgm:pt>
    <dgm:pt modelId="{B7F7A0F8-7E99-4679-950C-59396E72E619}" type="parTrans" cxnId="{8B642F98-05CC-4074-B2F2-E6AB6C4EB42E}">
      <dgm:prSet/>
      <dgm:spPr/>
      <dgm:t>
        <a:bodyPr/>
        <a:lstStyle/>
        <a:p>
          <a:endParaRPr lang="en-US"/>
        </a:p>
      </dgm:t>
    </dgm:pt>
    <dgm:pt modelId="{F59FAB4D-2334-4B97-95D6-93D4799AECBE}" type="sibTrans" cxnId="{8B642F98-05CC-4074-B2F2-E6AB6C4EB42E}">
      <dgm:prSet/>
      <dgm:spPr/>
      <dgm:t>
        <a:bodyPr/>
        <a:lstStyle/>
        <a:p>
          <a:endParaRPr lang="en-US"/>
        </a:p>
      </dgm:t>
    </dgm:pt>
    <dgm:pt modelId="{AE6883A1-6560-410D-A00C-A69B0C56DE1C}">
      <dgm:prSet/>
      <dgm:spPr/>
      <dgm:t>
        <a:bodyPr/>
        <a:lstStyle/>
        <a:p>
          <a:pPr>
            <a:defRPr cap="all"/>
          </a:pPr>
          <a:r>
            <a:rPr lang="en-US" dirty="0"/>
            <a:t>61% Monitoring toll transaction activity</a:t>
          </a:r>
        </a:p>
      </dgm:t>
    </dgm:pt>
    <dgm:pt modelId="{1A545ABB-3429-405A-BBBF-E4E5CB5A5C99}" type="parTrans" cxnId="{520C92F6-EC83-495B-AFD1-E0DADD13533A}">
      <dgm:prSet/>
      <dgm:spPr/>
      <dgm:t>
        <a:bodyPr/>
        <a:lstStyle/>
        <a:p>
          <a:endParaRPr lang="en-US"/>
        </a:p>
      </dgm:t>
    </dgm:pt>
    <dgm:pt modelId="{100CBB90-F8A0-4AD9-8BC4-6A00698BC603}" type="sibTrans" cxnId="{520C92F6-EC83-495B-AFD1-E0DADD13533A}">
      <dgm:prSet/>
      <dgm:spPr/>
      <dgm:t>
        <a:bodyPr/>
        <a:lstStyle/>
        <a:p>
          <a:endParaRPr lang="en-US"/>
        </a:p>
      </dgm:t>
    </dgm:pt>
    <dgm:pt modelId="{1A188B12-0842-48B9-92F1-E29E623F9BB8}">
      <dgm:prSet/>
      <dgm:spPr/>
      <dgm:t>
        <a:bodyPr/>
        <a:lstStyle/>
        <a:p>
          <a:pPr>
            <a:defRPr cap="all"/>
          </a:pPr>
          <a:r>
            <a:rPr lang="en-US" dirty="0"/>
            <a:t>56% Updating credit or debit card info</a:t>
          </a:r>
        </a:p>
      </dgm:t>
    </dgm:pt>
    <dgm:pt modelId="{2B9B0D8B-6E6C-438C-A9DA-043041607C4B}" type="parTrans" cxnId="{3B7ABD8F-E83C-48E1-87D5-52E94E5231C3}">
      <dgm:prSet/>
      <dgm:spPr/>
      <dgm:t>
        <a:bodyPr/>
        <a:lstStyle/>
        <a:p>
          <a:endParaRPr lang="en-US"/>
        </a:p>
      </dgm:t>
    </dgm:pt>
    <dgm:pt modelId="{D758315F-DF2B-424D-AB48-23C8930757D8}" type="sibTrans" cxnId="{3B7ABD8F-E83C-48E1-87D5-52E94E5231C3}">
      <dgm:prSet/>
      <dgm:spPr/>
      <dgm:t>
        <a:bodyPr/>
        <a:lstStyle/>
        <a:p>
          <a:endParaRPr lang="en-US"/>
        </a:p>
      </dgm:t>
    </dgm:pt>
    <dgm:pt modelId="{87A790E9-8EDB-486E-8864-64C1BAD8A057}">
      <dgm:prSet/>
      <dgm:spPr/>
      <dgm:t>
        <a:bodyPr/>
        <a:lstStyle/>
        <a:p>
          <a:pPr>
            <a:defRPr cap="all"/>
          </a:pPr>
          <a:r>
            <a:rPr lang="en-US" dirty="0"/>
            <a:t>54% Adding funds to account</a:t>
          </a:r>
        </a:p>
      </dgm:t>
    </dgm:pt>
    <dgm:pt modelId="{E9C93ABE-06EE-4F15-BED2-7B33EB9CE88C}" type="parTrans" cxnId="{092B6971-E570-48C2-BE9F-32D72B7222C3}">
      <dgm:prSet/>
      <dgm:spPr/>
      <dgm:t>
        <a:bodyPr/>
        <a:lstStyle/>
        <a:p>
          <a:endParaRPr lang="en-US"/>
        </a:p>
      </dgm:t>
    </dgm:pt>
    <dgm:pt modelId="{89A5FD36-A667-4932-8C7C-8FAEA8E2FF9C}" type="sibTrans" cxnId="{092B6971-E570-48C2-BE9F-32D72B7222C3}">
      <dgm:prSet/>
      <dgm:spPr/>
      <dgm:t>
        <a:bodyPr/>
        <a:lstStyle/>
        <a:p>
          <a:endParaRPr lang="en-US"/>
        </a:p>
      </dgm:t>
    </dgm:pt>
    <dgm:pt modelId="{A5332304-C692-47EF-ABBA-5A67B96818CB}">
      <dgm:prSet/>
      <dgm:spPr/>
      <dgm:t>
        <a:bodyPr/>
        <a:lstStyle/>
        <a:p>
          <a:pPr>
            <a:defRPr cap="all"/>
          </a:pPr>
          <a:r>
            <a:rPr lang="en-US" dirty="0"/>
            <a:t>51% Updating vehicle information</a:t>
          </a:r>
        </a:p>
      </dgm:t>
    </dgm:pt>
    <dgm:pt modelId="{6F08D210-0633-4885-8240-3FBA3B71F5B6}" type="parTrans" cxnId="{077C6406-327D-4AAE-94B4-6420A6C48ECA}">
      <dgm:prSet/>
      <dgm:spPr/>
      <dgm:t>
        <a:bodyPr/>
        <a:lstStyle/>
        <a:p>
          <a:endParaRPr lang="en-US"/>
        </a:p>
      </dgm:t>
    </dgm:pt>
    <dgm:pt modelId="{7E289E73-2F21-400F-BEF8-B74EC5521B94}" type="sibTrans" cxnId="{077C6406-327D-4AAE-94B4-6420A6C48ECA}">
      <dgm:prSet/>
      <dgm:spPr/>
      <dgm:t>
        <a:bodyPr/>
        <a:lstStyle/>
        <a:p>
          <a:endParaRPr lang="en-US"/>
        </a:p>
      </dgm:t>
    </dgm:pt>
    <dgm:pt modelId="{C94F5022-72A7-43BC-8F5E-98CDC9ABD310}" type="pres">
      <dgm:prSet presAssocID="{B6263070-348A-4BE9-A358-2CD6E11773BA}" presName="root" presStyleCnt="0">
        <dgm:presLayoutVars>
          <dgm:dir/>
          <dgm:resizeHandles val="exact"/>
        </dgm:presLayoutVars>
      </dgm:prSet>
      <dgm:spPr/>
    </dgm:pt>
    <dgm:pt modelId="{54A91B66-0C55-4339-A8D9-953D1AA52E22}" type="pres">
      <dgm:prSet presAssocID="{BB681A2F-E460-4625-BB68-2C93C5D3F365}" presName="compNode" presStyleCnt="0"/>
      <dgm:spPr/>
    </dgm:pt>
    <dgm:pt modelId="{F2BD05D1-3AF3-466B-ABEC-EB2CDB14CD63}" type="pres">
      <dgm:prSet presAssocID="{BB681A2F-E460-4625-BB68-2C93C5D3F365}" presName="iconBgRect" presStyleLbl="bgShp" presStyleIdx="0" presStyleCnt="5"/>
      <dgm:spPr/>
    </dgm:pt>
    <dgm:pt modelId="{77299F82-364E-4E88-8988-A10D0F42A483}" type="pres">
      <dgm:prSet presAssocID="{BB681A2F-E460-4625-BB68-2C93C5D3F3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56F324-EE09-4027-B4CB-AAF6B3B5E891}" type="pres">
      <dgm:prSet presAssocID="{BB681A2F-E460-4625-BB68-2C93C5D3F365}" presName="spaceRect" presStyleCnt="0"/>
      <dgm:spPr/>
    </dgm:pt>
    <dgm:pt modelId="{BA460154-2161-499A-AF17-FB2264BEBF43}" type="pres">
      <dgm:prSet presAssocID="{BB681A2F-E460-4625-BB68-2C93C5D3F365}" presName="textRect" presStyleLbl="revTx" presStyleIdx="0" presStyleCnt="5">
        <dgm:presLayoutVars>
          <dgm:chMax val="1"/>
          <dgm:chPref val="1"/>
        </dgm:presLayoutVars>
      </dgm:prSet>
      <dgm:spPr/>
    </dgm:pt>
    <dgm:pt modelId="{DDE2AF45-2F23-4B6D-9ED4-EAFFA98A75DD}" type="pres">
      <dgm:prSet presAssocID="{F59FAB4D-2334-4B97-95D6-93D4799AECBE}" presName="sibTrans" presStyleCnt="0"/>
      <dgm:spPr/>
    </dgm:pt>
    <dgm:pt modelId="{351EA106-658D-44A3-B898-911DA0CA62B7}" type="pres">
      <dgm:prSet presAssocID="{AE6883A1-6560-410D-A00C-A69B0C56DE1C}" presName="compNode" presStyleCnt="0"/>
      <dgm:spPr/>
    </dgm:pt>
    <dgm:pt modelId="{1F8AB654-11B4-48BC-B811-A4D141946F4C}" type="pres">
      <dgm:prSet presAssocID="{AE6883A1-6560-410D-A00C-A69B0C56DE1C}" presName="iconBgRect" presStyleLbl="bgShp" presStyleIdx="1" presStyleCnt="5"/>
      <dgm:spPr/>
    </dgm:pt>
    <dgm:pt modelId="{4B319B0B-4794-45F0-B696-573A1888DC13}" type="pres">
      <dgm:prSet presAssocID="{AE6883A1-6560-410D-A00C-A69B0C56DE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44CC9BE-5D73-461C-BA8B-31C7284CA0F5}" type="pres">
      <dgm:prSet presAssocID="{AE6883A1-6560-410D-A00C-A69B0C56DE1C}" presName="spaceRect" presStyleCnt="0"/>
      <dgm:spPr/>
    </dgm:pt>
    <dgm:pt modelId="{D8326A80-B7D7-42A0-ACA8-0D9DC6DC52E0}" type="pres">
      <dgm:prSet presAssocID="{AE6883A1-6560-410D-A00C-A69B0C56DE1C}" presName="textRect" presStyleLbl="revTx" presStyleIdx="1" presStyleCnt="5">
        <dgm:presLayoutVars>
          <dgm:chMax val="1"/>
          <dgm:chPref val="1"/>
        </dgm:presLayoutVars>
      </dgm:prSet>
      <dgm:spPr/>
    </dgm:pt>
    <dgm:pt modelId="{C1C2C34F-6F5B-4F1F-8C77-9666819F46C1}" type="pres">
      <dgm:prSet presAssocID="{100CBB90-F8A0-4AD9-8BC4-6A00698BC603}" presName="sibTrans" presStyleCnt="0"/>
      <dgm:spPr/>
    </dgm:pt>
    <dgm:pt modelId="{2BA0D215-A077-4F32-8A18-007376A786C5}" type="pres">
      <dgm:prSet presAssocID="{1A188B12-0842-48B9-92F1-E29E623F9BB8}" presName="compNode" presStyleCnt="0"/>
      <dgm:spPr/>
    </dgm:pt>
    <dgm:pt modelId="{BF7F788C-4026-4E45-9476-8426DCC6D115}" type="pres">
      <dgm:prSet presAssocID="{1A188B12-0842-48B9-92F1-E29E623F9BB8}" presName="iconBgRect" presStyleLbl="bgShp" presStyleIdx="2" presStyleCnt="5"/>
      <dgm:spPr/>
    </dgm:pt>
    <dgm:pt modelId="{AD0AADE8-2EFD-4F9F-A42C-71A855930EC1}" type="pres">
      <dgm:prSet presAssocID="{1A188B12-0842-48B9-92F1-E29E623F9B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2DF94FF2-078F-4F6A-A605-84C36F28EA70}" type="pres">
      <dgm:prSet presAssocID="{1A188B12-0842-48B9-92F1-E29E623F9BB8}" presName="spaceRect" presStyleCnt="0"/>
      <dgm:spPr/>
    </dgm:pt>
    <dgm:pt modelId="{C1C51C56-DF48-4AA9-9DE9-CF14B6A2B61D}" type="pres">
      <dgm:prSet presAssocID="{1A188B12-0842-48B9-92F1-E29E623F9BB8}" presName="textRect" presStyleLbl="revTx" presStyleIdx="2" presStyleCnt="5">
        <dgm:presLayoutVars>
          <dgm:chMax val="1"/>
          <dgm:chPref val="1"/>
        </dgm:presLayoutVars>
      </dgm:prSet>
      <dgm:spPr/>
    </dgm:pt>
    <dgm:pt modelId="{A4974DEE-18F7-4625-B9A1-E31474814D3C}" type="pres">
      <dgm:prSet presAssocID="{D758315F-DF2B-424D-AB48-23C8930757D8}" presName="sibTrans" presStyleCnt="0"/>
      <dgm:spPr/>
    </dgm:pt>
    <dgm:pt modelId="{2E1EB7DC-F65C-4ABE-84B7-8F6DFE3907C5}" type="pres">
      <dgm:prSet presAssocID="{87A790E9-8EDB-486E-8864-64C1BAD8A057}" presName="compNode" presStyleCnt="0"/>
      <dgm:spPr/>
    </dgm:pt>
    <dgm:pt modelId="{538954F2-0FAF-48AD-A440-2019588D64B3}" type="pres">
      <dgm:prSet presAssocID="{87A790E9-8EDB-486E-8864-64C1BAD8A057}" presName="iconBgRect" presStyleLbl="bgShp" presStyleIdx="3" presStyleCnt="5"/>
      <dgm:spPr/>
    </dgm:pt>
    <dgm:pt modelId="{24EA1E7F-E734-4B24-8462-4195F6831145}" type="pres">
      <dgm:prSet presAssocID="{87A790E9-8EDB-486E-8864-64C1BAD8A0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94353A4-394E-42AD-BC9E-0C0C814390D2}" type="pres">
      <dgm:prSet presAssocID="{87A790E9-8EDB-486E-8864-64C1BAD8A057}" presName="spaceRect" presStyleCnt="0"/>
      <dgm:spPr/>
    </dgm:pt>
    <dgm:pt modelId="{8546E525-D3DC-4974-BA75-67C81CD2C945}" type="pres">
      <dgm:prSet presAssocID="{87A790E9-8EDB-486E-8864-64C1BAD8A057}" presName="textRect" presStyleLbl="revTx" presStyleIdx="3" presStyleCnt="5">
        <dgm:presLayoutVars>
          <dgm:chMax val="1"/>
          <dgm:chPref val="1"/>
        </dgm:presLayoutVars>
      </dgm:prSet>
      <dgm:spPr/>
    </dgm:pt>
    <dgm:pt modelId="{F75DF9DB-209B-4EE0-AAF5-73022E832B81}" type="pres">
      <dgm:prSet presAssocID="{89A5FD36-A667-4932-8C7C-8FAEA8E2FF9C}" presName="sibTrans" presStyleCnt="0"/>
      <dgm:spPr/>
    </dgm:pt>
    <dgm:pt modelId="{087EF194-5FDB-4E56-A787-3A3C83A279C4}" type="pres">
      <dgm:prSet presAssocID="{A5332304-C692-47EF-ABBA-5A67B96818CB}" presName="compNode" presStyleCnt="0"/>
      <dgm:spPr/>
    </dgm:pt>
    <dgm:pt modelId="{E685C085-DBBE-4944-A753-E00BD842EFB0}" type="pres">
      <dgm:prSet presAssocID="{A5332304-C692-47EF-ABBA-5A67B96818CB}" presName="iconBgRect" presStyleLbl="bgShp" presStyleIdx="4" presStyleCnt="5"/>
      <dgm:spPr/>
    </dgm:pt>
    <dgm:pt modelId="{26943ECB-CAF1-4214-85A4-8A7713B34374}" type="pres">
      <dgm:prSet presAssocID="{A5332304-C692-47EF-ABBA-5A67B96818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992C39A-0EF6-4985-A513-B36F6C55FE92}" type="pres">
      <dgm:prSet presAssocID="{A5332304-C692-47EF-ABBA-5A67B96818CB}" presName="spaceRect" presStyleCnt="0"/>
      <dgm:spPr/>
    </dgm:pt>
    <dgm:pt modelId="{91F02028-EDEF-41F2-BC2B-54F7B9EFC3BE}" type="pres">
      <dgm:prSet presAssocID="{A5332304-C692-47EF-ABBA-5A67B96818C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77C6406-327D-4AAE-94B4-6420A6C48ECA}" srcId="{B6263070-348A-4BE9-A358-2CD6E11773BA}" destId="{A5332304-C692-47EF-ABBA-5A67B96818CB}" srcOrd="4" destOrd="0" parTransId="{6F08D210-0633-4885-8240-3FBA3B71F5B6}" sibTransId="{7E289E73-2F21-400F-BEF8-B74EC5521B94}"/>
    <dgm:cxn modelId="{E1236033-1D7B-4FC4-BA65-6A2E7D83F2B0}" type="presOf" srcId="{AE6883A1-6560-410D-A00C-A69B0C56DE1C}" destId="{D8326A80-B7D7-42A0-ACA8-0D9DC6DC52E0}" srcOrd="0" destOrd="0" presId="urn:microsoft.com/office/officeart/2018/5/layout/IconCircleLabelList"/>
    <dgm:cxn modelId="{D80D393C-B084-480C-8F86-386DACD6F874}" type="presOf" srcId="{B6263070-348A-4BE9-A358-2CD6E11773BA}" destId="{C94F5022-72A7-43BC-8F5E-98CDC9ABD310}" srcOrd="0" destOrd="0" presId="urn:microsoft.com/office/officeart/2018/5/layout/IconCircleLabelList"/>
    <dgm:cxn modelId="{6BB99745-2B1F-47F8-895D-6D6FE220BEB6}" type="presOf" srcId="{87A790E9-8EDB-486E-8864-64C1BAD8A057}" destId="{8546E525-D3DC-4974-BA75-67C81CD2C945}" srcOrd="0" destOrd="0" presId="urn:microsoft.com/office/officeart/2018/5/layout/IconCircleLabelList"/>
    <dgm:cxn modelId="{144EF06D-E470-4EE2-8A0A-40BCADAF1992}" type="presOf" srcId="{BB681A2F-E460-4625-BB68-2C93C5D3F365}" destId="{BA460154-2161-499A-AF17-FB2264BEBF43}" srcOrd="0" destOrd="0" presId="urn:microsoft.com/office/officeart/2018/5/layout/IconCircleLabelList"/>
    <dgm:cxn modelId="{092B6971-E570-48C2-BE9F-32D72B7222C3}" srcId="{B6263070-348A-4BE9-A358-2CD6E11773BA}" destId="{87A790E9-8EDB-486E-8864-64C1BAD8A057}" srcOrd="3" destOrd="0" parTransId="{E9C93ABE-06EE-4F15-BED2-7B33EB9CE88C}" sibTransId="{89A5FD36-A667-4932-8C7C-8FAEA8E2FF9C}"/>
    <dgm:cxn modelId="{13F0AD8C-BF48-4833-A25A-CB2C3C9F48DD}" type="presOf" srcId="{1A188B12-0842-48B9-92F1-E29E623F9BB8}" destId="{C1C51C56-DF48-4AA9-9DE9-CF14B6A2B61D}" srcOrd="0" destOrd="0" presId="urn:microsoft.com/office/officeart/2018/5/layout/IconCircleLabelList"/>
    <dgm:cxn modelId="{3B7ABD8F-E83C-48E1-87D5-52E94E5231C3}" srcId="{B6263070-348A-4BE9-A358-2CD6E11773BA}" destId="{1A188B12-0842-48B9-92F1-E29E623F9BB8}" srcOrd="2" destOrd="0" parTransId="{2B9B0D8B-6E6C-438C-A9DA-043041607C4B}" sibTransId="{D758315F-DF2B-424D-AB48-23C8930757D8}"/>
    <dgm:cxn modelId="{8B642F98-05CC-4074-B2F2-E6AB6C4EB42E}" srcId="{B6263070-348A-4BE9-A358-2CD6E11773BA}" destId="{BB681A2F-E460-4625-BB68-2C93C5D3F365}" srcOrd="0" destOrd="0" parTransId="{B7F7A0F8-7E99-4679-950C-59396E72E619}" sibTransId="{F59FAB4D-2334-4B97-95D6-93D4799AECBE}"/>
    <dgm:cxn modelId="{C423EDED-FF89-4D72-B62C-8E9F038D5106}" type="presOf" srcId="{A5332304-C692-47EF-ABBA-5A67B96818CB}" destId="{91F02028-EDEF-41F2-BC2B-54F7B9EFC3BE}" srcOrd="0" destOrd="0" presId="urn:microsoft.com/office/officeart/2018/5/layout/IconCircleLabelList"/>
    <dgm:cxn modelId="{520C92F6-EC83-495B-AFD1-E0DADD13533A}" srcId="{B6263070-348A-4BE9-A358-2CD6E11773BA}" destId="{AE6883A1-6560-410D-A00C-A69B0C56DE1C}" srcOrd="1" destOrd="0" parTransId="{1A545ABB-3429-405A-BBBF-E4E5CB5A5C99}" sibTransId="{100CBB90-F8A0-4AD9-8BC4-6A00698BC603}"/>
    <dgm:cxn modelId="{0FE771CB-DC82-40B3-8757-965B2A87E2D3}" type="presParOf" srcId="{C94F5022-72A7-43BC-8F5E-98CDC9ABD310}" destId="{54A91B66-0C55-4339-A8D9-953D1AA52E22}" srcOrd="0" destOrd="0" presId="urn:microsoft.com/office/officeart/2018/5/layout/IconCircleLabelList"/>
    <dgm:cxn modelId="{226DABAF-D840-4821-BBFB-1148468B5951}" type="presParOf" srcId="{54A91B66-0C55-4339-A8D9-953D1AA52E22}" destId="{F2BD05D1-3AF3-466B-ABEC-EB2CDB14CD63}" srcOrd="0" destOrd="0" presId="urn:microsoft.com/office/officeart/2018/5/layout/IconCircleLabelList"/>
    <dgm:cxn modelId="{D200C96F-3169-4404-A818-4197D9227A1E}" type="presParOf" srcId="{54A91B66-0C55-4339-A8D9-953D1AA52E22}" destId="{77299F82-364E-4E88-8988-A10D0F42A483}" srcOrd="1" destOrd="0" presId="urn:microsoft.com/office/officeart/2018/5/layout/IconCircleLabelList"/>
    <dgm:cxn modelId="{09B4169E-9B49-4C2D-95FC-C52A86CE4D31}" type="presParOf" srcId="{54A91B66-0C55-4339-A8D9-953D1AA52E22}" destId="{CA56F324-EE09-4027-B4CB-AAF6B3B5E891}" srcOrd="2" destOrd="0" presId="urn:microsoft.com/office/officeart/2018/5/layout/IconCircleLabelList"/>
    <dgm:cxn modelId="{DD23B41A-D208-4EF9-A1E7-366A7AA3E276}" type="presParOf" srcId="{54A91B66-0C55-4339-A8D9-953D1AA52E22}" destId="{BA460154-2161-499A-AF17-FB2264BEBF43}" srcOrd="3" destOrd="0" presId="urn:microsoft.com/office/officeart/2018/5/layout/IconCircleLabelList"/>
    <dgm:cxn modelId="{0560A907-F733-4618-889F-025A7884D481}" type="presParOf" srcId="{C94F5022-72A7-43BC-8F5E-98CDC9ABD310}" destId="{DDE2AF45-2F23-4B6D-9ED4-EAFFA98A75DD}" srcOrd="1" destOrd="0" presId="urn:microsoft.com/office/officeart/2018/5/layout/IconCircleLabelList"/>
    <dgm:cxn modelId="{87844501-0506-4F8D-888C-23C3639BB692}" type="presParOf" srcId="{C94F5022-72A7-43BC-8F5E-98CDC9ABD310}" destId="{351EA106-658D-44A3-B898-911DA0CA62B7}" srcOrd="2" destOrd="0" presId="urn:microsoft.com/office/officeart/2018/5/layout/IconCircleLabelList"/>
    <dgm:cxn modelId="{BC663C21-C761-4240-A4C0-109E5E15B4A3}" type="presParOf" srcId="{351EA106-658D-44A3-B898-911DA0CA62B7}" destId="{1F8AB654-11B4-48BC-B811-A4D141946F4C}" srcOrd="0" destOrd="0" presId="urn:microsoft.com/office/officeart/2018/5/layout/IconCircleLabelList"/>
    <dgm:cxn modelId="{EF4454D2-E75A-40E1-99BB-6FF31FD37F5F}" type="presParOf" srcId="{351EA106-658D-44A3-B898-911DA0CA62B7}" destId="{4B319B0B-4794-45F0-B696-573A1888DC13}" srcOrd="1" destOrd="0" presId="urn:microsoft.com/office/officeart/2018/5/layout/IconCircleLabelList"/>
    <dgm:cxn modelId="{D893CF72-2BBF-45B1-8F49-367D132C727F}" type="presParOf" srcId="{351EA106-658D-44A3-B898-911DA0CA62B7}" destId="{844CC9BE-5D73-461C-BA8B-31C7284CA0F5}" srcOrd="2" destOrd="0" presId="urn:microsoft.com/office/officeart/2018/5/layout/IconCircleLabelList"/>
    <dgm:cxn modelId="{5F69479D-3735-41EF-AE85-FD79B431371E}" type="presParOf" srcId="{351EA106-658D-44A3-B898-911DA0CA62B7}" destId="{D8326A80-B7D7-42A0-ACA8-0D9DC6DC52E0}" srcOrd="3" destOrd="0" presId="urn:microsoft.com/office/officeart/2018/5/layout/IconCircleLabelList"/>
    <dgm:cxn modelId="{36BF07D0-2386-44D1-94E6-E68355040CD6}" type="presParOf" srcId="{C94F5022-72A7-43BC-8F5E-98CDC9ABD310}" destId="{C1C2C34F-6F5B-4F1F-8C77-9666819F46C1}" srcOrd="3" destOrd="0" presId="urn:microsoft.com/office/officeart/2018/5/layout/IconCircleLabelList"/>
    <dgm:cxn modelId="{9752829D-52E7-4D4D-A453-38A921C5D59B}" type="presParOf" srcId="{C94F5022-72A7-43BC-8F5E-98CDC9ABD310}" destId="{2BA0D215-A077-4F32-8A18-007376A786C5}" srcOrd="4" destOrd="0" presId="urn:microsoft.com/office/officeart/2018/5/layout/IconCircleLabelList"/>
    <dgm:cxn modelId="{80B8CEBC-85F7-498A-A857-B40DF34F2FC4}" type="presParOf" srcId="{2BA0D215-A077-4F32-8A18-007376A786C5}" destId="{BF7F788C-4026-4E45-9476-8426DCC6D115}" srcOrd="0" destOrd="0" presId="urn:microsoft.com/office/officeart/2018/5/layout/IconCircleLabelList"/>
    <dgm:cxn modelId="{33091C9F-2D03-43D9-BB7E-96BB352386CC}" type="presParOf" srcId="{2BA0D215-A077-4F32-8A18-007376A786C5}" destId="{AD0AADE8-2EFD-4F9F-A42C-71A855930EC1}" srcOrd="1" destOrd="0" presId="urn:microsoft.com/office/officeart/2018/5/layout/IconCircleLabelList"/>
    <dgm:cxn modelId="{EAE453B2-7075-44A6-ABB3-D54B3A9434DD}" type="presParOf" srcId="{2BA0D215-A077-4F32-8A18-007376A786C5}" destId="{2DF94FF2-078F-4F6A-A605-84C36F28EA70}" srcOrd="2" destOrd="0" presId="urn:microsoft.com/office/officeart/2018/5/layout/IconCircleLabelList"/>
    <dgm:cxn modelId="{E290E824-A2C6-474A-BE07-CCC1A7B3D163}" type="presParOf" srcId="{2BA0D215-A077-4F32-8A18-007376A786C5}" destId="{C1C51C56-DF48-4AA9-9DE9-CF14B6A2B61D}" srcOrd="3" destOrd="0" presId="urn:microsoft.com/office/officeart/2018/5/layout/IconCircleLabelList"/>
    <dgm:cxn modelId="{4800E1F5-39C7-45D9-B328-312950F4EF97}" type="presParOf" srcId="{C94F5022-72A7-43BC-8F5E-98CDC9ABD310}" destId="{A4974DEE-18F7-4625-B9A1-E31474814D3C}" srcOrd="5" destOrd="0" presId="urn:microsoft.com/office/officeart/2018/5/layout/IconCircleLabelList"/>
    <dgm:cxn modelId="{F69F059D-67A3-4BE4-BF82-5C8A73AB0EF6}" type="presParOf" srcId="{C94F5022-72A7-43BC-8F5E-98CDC9ABD310}" destId="{2E1EB7DC-F65C-4ABE-84B7-8F6DFE3907C5}" srcOrd="6" destOrd="0" presId="urn:microsoft.com/office/officeart/2018/5/layout/IconCircleLabelList"/>
    <dgm:cxn modelId="{6B9286E8-DC2C-4F46-BB67-B3130ECE8E04}" type="presParOf" srcId="{2E1EB7DC-F65C-4ABE-84B7-8F6DFE3907C5}" destId="{538954F2-0FAF-48AD-A440-2019588D64B3}" srcOrd="0" destOrd="0" presId="urn:microsoft.com/office/officeart/2018/5/layout/IconCircleLabelList"/>
    <dgm:cxn modelId="{DC643C5B-0347-41FD-A0EA-4C73206DB83F}" type="presParOf" srcId="{2E1EB7DC-F65C-4ABE-84B7-8F6DFE3907C5}" destId="{24EA1E7F-E734-4B24-8462-4195F6831145}" srcOrd="1" destOrd="0" presId="urn:microsoft.com/office/officeart/2018/5/layout/IconCircleLabelList"/>
    <dgm:cxn modelId="{B322178E-820D-4578-9C85-EA7419989968}" type="presParOf" srcId="{2E1EB7DC-F65C-4ABE-84B7-8F6DFE3907C5}" destId="{F94353A4-394E-42AD-BC9E-0C0C814390D2}" srcOrd="2" destOrd="0" presId="urn:microsoft.com/office/officeart/2018/5/layout/IconCircleLabelList"/>
    <dgm:cxn modelId="{8BF18E56-495E-4FAF-B6BD-FA094459A377}" type="presParOf" srcId="{2E1EB7DC-F65C-4ABE-84B7-8F6DFE3907C5}" destId="{8546E525-D3DC-4974-BA75-67C81CD2C945}" srcOrd="3" destOrd="0" presId="urn:microsoft.com/office/officeart/2018/5/layout/IconCircleLabelList"/>
    <dgm:cxn modelId="{897B6365-14CA-4DE6-BE45-F6A5BBFCCB92}" type="presParOf" srcId="{C94F5022-72A7-43BC-8F5E-98CDC9ABD310}" destId="{F75DF9DB-209B-4EE0-AAF5-73022E832B81}" srcOrd="7" destOrd="0" presId="urn:microsoft.com/office/officeart/2018/5/layout/IconCircleLabelList"/>
    <dgm:cxn modelId="{B1675A76-527E-4B7A-978D-2AA199FF82E2}" type="presParOf" srcId="{C94F5022-72A7-43BC-8F5E-98CDC9ABD310}" destId="{087EF194-5FDB-4E56-A787-3A3C83A279C4}" srcOrd="8" destOrd="0" presId="urn:microsoft.com/office/officeart/2018/5/layout/IconCircleLabelList"/>
    <dgm:cxn modelId="{93DE1FD3-BC6A-4FA5-B9E4-C9715CE2F504}" type="presParOf" srcId="{087EF194-5FDB-4E56-A787-3A3C83A279C4}" destId="{E685C085-DBBE-4944-A753-E00BD842EFB0}" srcOrd="0" destOrd="0" presId="urn:microsoft.com/office/officeart/2018/5/layout/IconCircleLabelList"/>
    <dgm:cxn modelId="{D3BFA937-6A0D-4AA2-A997-DB0F92C6B744}" type="presParOf" srcId="{087EF194-5FDB-4E56-A787-3A3C83A279C4}" destId="{26943ECB-CAF1-4214-85A4-8A7713B34374}" srcOrd="1" destOrd="0" presId="urn:microsoft.com/office/officeart/2018/5/layout/IconCircleLabelList"/>
    <dgm:cxn modelId="{C3E2A3F5-37E5-480A-9476-1B9CFE1D75DA}" type="presParOf" srcId="{087EF194-5FDB-4E56-A787-3A3C83A279C4}" destId="{7992C39A-0EF6-4985-A513-B36F6C55FE92}" srcOrd="2" destOrd="0" presId="urn:microsoft.com/office/officeart/2018/5/layout/IconCircleLabelList"/>
    <dgm:cxn modelId="{E3375D17-01F1-45A6-8B96-E9EAF2FC4E58}" type="presParOf" srcId="{087EF194-5FDB-4E56-A787-3A3C83A279C4}" destId="{91F02028-EDEF-41F2-BC2B-54F7B9EFC3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6263070-348A-4BE9-A358-2CD6E11773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B681A2F-E460-4625-BB68-2C93C5D3F3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Ease to navigate</a:t>
          </a:r>
        </a:p>
      </dgm:t>
    </dgm:pt>
    <dgm:pt modelId="{B7F7A0F8-7E99-4679-950C-59396E72E619}" type="parTrans" cxnId="{8B642F98-05CC-4074-B2F2-E6AB6C4EB42E}">
      <dgm:prSet/>
      <dgm:spPr/>
      <dgm:t>
        <a:bodyPr/>
        <a:lstStyle/>
        <a:p>
          <a:endParaRPr lang="en-US"/>
        </a:p>
      </dgm:t>
    </dgm:pt>
    <dgm:pt modelId="{F59FAB4D-2334-4B97-95D6-93D4799AECBE}" type="sibTrans" cxnId="{8B642F98-05CC-4074-B2F2-E6AB6C4EB42E}">
      <dgm:prSet/>
      <dgm:spPr/>
      <dgm:t>
        <a:bodyPr/>
        <a:lstStyle/>
        <a:p>
          <a:endParaRPr lang="en-US"/>
        </a:p>
      </dgm:t>
    </dgm:pt>
    <dgm:pt modelId="{ED8DE346-05E7-4933-A70E-4397879E6A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Customers can easily find information they need</a:t>
          </a:r>
        </a:p>
      </dgm:t>
    </dgm:pt>
    <dgm:pt modelId="{9C312825-CDC9-4B41-B477-57E4C86287E8}" type="parTrans" cxnId="{11006141-22BC-471E-8AC1-9443DF706D3B}">
      <dgm:prSet/>
      <dgm:spPr/>
      <dgm:t>
        <a:bodyPr/>
        <a:lstStyle/>
        <a:p>
          <a:endParaRPr lang="en-US"/>
        </a:p>
      </dgm:t>
    </dgm:pt>
    <dgm:pt modelId="{78541C14-3BF0-4C8E-8E2D-7F9EE7E2EFE9}" type="sibTrans" cxnId="{11006141-22BC-471E-8AC1-9443DF706D3B}">
      <dgm:prSet/>
      <dgm:spPr/>
      <dgm:t>
        <a:bodyPr/>
        <a:lstStyle/>
        <a:p>
          <a:endParaRPr lang="en-US"/>
        </a:p>
      </dgm:t>
    </dgm:pt>
    <dgm:pt modelId="{B36152EA-9EB1-41A6-89B7-CCE780B4D327}" type="pres">
      <dgm:prSet presAssocID="{B6263070-348A-4BE9-A358-2CD6E11773BA}" presName="root" presStyleCnt="0">
        <dgm:presLayoutVars>
          <dgm:dir/>
          <dgm:resizeHandles val="exact"/>
        </dgm:presLayoutVars>
      </dgm:prSet>
      <dgm:spPr/>
    </dgm:pt>
    <dgm:pt modelId="{1AE9AA3D-2C39-4804-953A-008949A19F04}" type="pres">
      <dgm:prSet presAssocID="{BB681A2F-E460-4625-BB68-2C93C5D3F365}" presName="compNode" presStyleCnt="0"/>
      <dgm:spPr/>
    </dgm:pt>
    <dgm:pt modelId="{05F7103C-87D8-4983-810C-B509C058E4D5}" type="pres">
      <dgm:prSet presAssocID="{BB681A2F-E460-4625-BB68-2C93C5D3F3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79D9077A-1571-4CE5-A52A-92D0E9035328}" type="pres">
      <dgm:prSet presAssocID="{BB681A2F-E460-4625-BB68-2C93C5D3F365}" presName="spaceRect" presStyleCnt="0"/>
      <dgm:spPr/>
    </dgm:pt>
    <dgm:pt modelId="{141F675F-956E-4F11-A420-7F780D2C658E}" type="pres">
      <dgm:prSet presAssocID="{BB681A2F-E460-4625-BB68-2C93C5D3F365}" presName="textRect" presStyleLbl="revTx" presStyleIdx="0" presStyleCnt="2">
        <dgm:presLayoutVars>
          <dgm:chMax val="1"/>
          <dgm:chPref val="1"/>
        </dgm:presLayoutVars>
      </dgm:prSet>
      <dgm:spPr/>
    </dgm:pt>
    <dgm:pt modelId="{4B9DCF8E-E998-405A-A77C-5AA66AE719C3}" type="pres">
      <dgm:prSet presAssocID="{F59FAB4D-2334-4B97-95D6-93D4799AECBE}" presName="sibTrans" presStyleCnt="0"/>
      <dgm:spPr/>
    </dgm:pt>
    <dgm:pt modelId="{EDCBA0C8-DEFF-49BD-A544-79782CB7087A}" type="pres">
      <dgm:prSet presAssocID="{ED8DE346-05E7-4933-A70E-4397879E6A83}" presName="compNode" presStyleCnt="0"/>
      <dgm:spPr/>
    </dgm:pt>
    <dgm:pt modelId="{23EDD561-D3AF-4C68-8D65-0F275FFD868A}" type="pres">
      <dgm:prSet presAssocID="{ED8DE346-05E7-4933-A70E-4397879E6A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A3A334B-7D8B-44A5-A73E-78684C388B66}" type="pres">
      <dgm:prSet presAssocID="{ED8DE346-05E7-4933-A70E-4397879E6A83}" presName="spaceRect" presStyleCnt="0"/>
      <dgm:spPr/>
    </dgm:pt>
    <dgm:pt modelId="{2017D2DB-6E37-4AE5-AB59-BF851ED0834E}" type="pres">
      <dgm:prSet presAssocID="{ED8DE346-05E7-4933-A70E-4397879E6A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1006141-22BC-471E-8AC1-9443DF706D3B}" srcId="{B6263070-348A-4BE9-A358-2CD6E11773BA}" destId="{ED8DE346-05E7-4933-A70E-4397879E6A83}" srcOrd="1" destOrd="0" parTransId="{9C312825-CDC9-4B41-B477-57E4C86287E8}" sibTransId="{78541C14-3BF0-4C8E-8E2D-7F9EE7E2EFE9}"/>
    <dgm:cxn modelId="{8B642F98-05CC-4074-B2F2-E6AB6C4EB42E}" srcId="{B6263070-348A-4BE9-A358-2CD6E11773BA}" destId="{BB681A2F-E460-4625-BB68-2C93C5D3F365}" srcOrd="0" destOrd="0" parTransId="{B7F7A0F8-7E99-4679-950C-59396E72E619}" sibTransId="{F59FAB4D-2334-4B97-95D6-93D4799AECBE}"/>
    <dgm:cxn modelId="{A00C85A2-E5B9-470B-BDAA-B547EEBE6A28}" type="presOf" srcId="{BB681A2F-E460-4625-BB68-2C93C5D3F365}" destId="{141F675F-956E-4F11-A420-7F780D2C658E}" srcOrd="0" destOrd="0" presId="urn:microsoft.com/office/officeart/2018/2/layout/IconLabelList"/>
    <dgm:cxn modelId="{50A461E9-7878-4A26-A2AD-AB244BE9E8F0}" type="presOf" srcId="{ED8DE346-05E7-4933-A70E-4397879E6A83}" destId="{2017D2DB-6E37-4AE5-AB59-BF851ED0834E}" srcOrd="0" destOrd="0" presId="urn:microsoft.com/office/officeart/2018/2/layout/IconLabelList"/>
    <dgm:cxn modelId="{5AF010F1-E41B-49D6-8BD7-80A5994CCE7E}" type="presOf" srcId="{B6263070-348A-4BE9-A358-2CD6E11773BA}" destId="{B36152EA-9EB1-41A6-89B7-CCE780B4D327}" srcOrd="0" destOrd="0" presId="urn:microsoft.com/office/officeart/2018/2/layout/IconLabelList"/>
    <dgm:cxn modelId="{19469C0F-1469-47B8-9C69-F40E7450CEB7}" type="presParOf" srcId="{B36152EA-9EB1-41A6-89B7-CCE780B4D327}" destId="{1AE9AA3D-2C39-4804-953A-008949A19F04}" srcOrd="0" destOrd="0" presId="urn:microsoft.com/office/officeart/2018/2/layout/IconLabelList"/>
    <dgm:cxn modelId="{ED09B5F9-2622-44DA-91FA-11670B724BFF}" type="presParOf" srcId="{1AE9AA3D-2C39-4804-953A-008949A19F04}" destId="{05F7103C-87D8-4983-810C-B509C058E4D5}" srcOrd="0" destOrd="0" presId="urn:microsoft.com/office/officeart/2018/2/layout/IconLabelList"/>
    <dgm:cxn modelId="{782E9AE3-D332-4A5D-ACFE-A5BBB2B0FD43}" type="presParOf" srcId="{1AE9AA3D-2C39-4804-953A-008949A19F04}" destId="{79D9077A-1571-4CE5-A52A-92D0E9035328}" srcOrd="1" destOrd="0" presId="urn:microsoft.com/office/officeart/2018/2/layout/IconLabelList"/>
    <dgm:cxn modelId="{07BEDDD2-E6BA-45D3-9AFF-B70C9A199615}" type="presParOf" srcId="{1AE9AA3D-2C39-4804-953A-008949A19F04}" destId="{141F675F-956E-4F11-A420-7F780D2C658E}" srcOrd="2" destOrd="0" presId="urn:microsoft.com/office/officeart/2018/2/layout/IconLabelList"/>
    <dgm:cxn modelId="{12942B11-5C87-4F3D-B0A8-2E8F89C6C36E}" type="presParOf" srcId="{B36152EA-9EB1-41A6-89B7-CCE780B4D327}" destId="{4B9DCF8E-E998-405A-A77C-5AA66AE719C3}" srcOrd="1" destOrd="0" presId="urn:microsoft.com/office/officeart/2018/2/layout/IconLabelList"/>
    <dgm:cxn modelId="{7D7870B3-E0E9-46C5-B2B4-6697A0535E71}" type="presParOf" srcId="{B36152EA-9EB1-41A6-89B7-CCE780B4D327}" destId="{EDCBA0C8-DEFF-49BD-A544-79782CB7087A}" srcOrd="2" destOrd="0" presId="urn:microsoft.com/office/officeart/2018/2/layout/IconLabelList"/>
    <dgm:cxn modelId="{2AB7426A-8E22-4E19-A7A3-B777C3FB63FB}" type="presParOf" srcId="{EDCBA0C8-DEFF-49BD-A544-79782CB7087A}" destId="{23EDD561-D3AF-4C68-8D65-0F275FFD868A}" srcOrd="0" destOrd="0" presId="urn:microsoft.com/office/officeart/2018/2/layout/IconLabelList"/>
    <dgm:cxn modelId="{7F6BCA84-CD60-45E0-BBAA-CAC29B857BED}" type="presParOf" srcId="{EDCBA0C8-DEFF-49BD-A544-79782CB7087A}" destId="{BA3A334B-7D8B-44A5-A73E-78684C388B66}" srcOrd="1" destOrd="0" presId="urn:microsoft.com/office/officeart/2018/2/layout/IconLabelList"/>
    <dgm:cxn modelId="{40695F15-84E1-4D08-A670-996792F4B00C}" type="presParOf" srcId="{EDCBA0C8-DEFF-49BD-A544-79782CB7087A}" destId="{2017D2DB-6E37-4AE5-AB59-BF851ED083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6263070-348A-4BE9-A358-2CD6E11773B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B681A2F-E460-4625-BB68-2C93C5D3F365}">
      <dgm:prSet/>
      <dgm:spPr/>
      <dgm:t>
        <a:bodyPr/>
        <a:lstStyle/>
        <a:p>
          <a:pPr>
            <a:defRPr cap="all"/>
          </a:pPr>
          <a:r>
            <a:rPr lang="en-US" dirty="0"/>
            <a:t>88% Customer service representative was friendly</a:t>
          </a:r>
        </a:p>
      </dgm:t>
    </dgm:pt>
    <dgm:pt modelId="{B7F7A0F8-7E99-4679-950C-59396E72E619}" type="parTrans" cxnId="{8B642F98-05CC-4074-B2F2-E6AB6C4EB42E}">
      <dgm:prSet/>
      <dgm:spPr/>
      <dgm:t>
        <a:bodyPr/>
        <a:lstStyle/>
        <a:p>
          <a:endParaRPr lang="en-US"/>
        </a:p>
      </dgm:t>
    </dgm:pt>
    <dgm:pt modelId="{F59FAB4D-2334-4B97-95D6-93D4799AECBE}" type="sibTrans" cxnId="{8B642F98-05CC-4074-B2F2-E6AB6C4EB42E}">
      <dgm:prSet/>
      <dgm:spPr/>
      <dgm:t>
        <a:bodyPr/>
        <a:lstStyle/>
        <a:p>
          <a:endParaRPr lang="en-US"/>
        </a:p>
      </dgm:t>
    </dgm:pt>
    <dgm:pt modelId="{32138211-8A8C-441A-843C-CB82A3D3A016}">
      <dgm:prSet/>
      <dgm:spPr/>
      <dgm:t>
        <a:bodyPr/>
        <a:lstStyle/>
        <a:p>
          <a:pPr>
            <a:defRPr cap="all"/>
          </a:pPr>
          <a:r>
            <a:rPr lang="en-US" dirty="0"/>
            <a:t>88% Treating us as valued customers</a:t>
          </a:r>
        </a:p>
      </dgm:t>
    </dgm:pt>
    <dgm:pt modelId="{E7F98B0E-5FD2-46F3-A940-C48FF681B74B}" type="parTrans" cxnId="{D9E0CDB4-D2F0-4A61-95B9-F7249CE5F80B}">
      <dgm:prSet/>
      <dgm:spPr/>
      <dgm:t>
        <a:bodyPr/>
        <a:lstStyle/>
        <a:p>
          <a:endParaRPr lang="en-US"/>
        </a:p>
      </dgm:t>
    </dgm:pt>
    <dgm:pt modelId="{F94F2030-D659-42C7-BDE3-F1E05D09ABA4}" type="sibTrans" cxnId="{D9E0CDB4-D2F0-4A61-95B9-F7249CE5F80B}">
      <dgm:prSet/>
      <dgm:spPr/>
      <dgm:t>
        <a:bodyPr/>
        <a:lstStyle/>
        <a:p>
          <a:endParaRPr lang="en-US"/>
        </a:p>
      </dgm:t>
    </dgm:pt>
    <dgm:pt modelId="{9D8F5F1B-A7A1-4627-9680-4823EFD625B8}" type="pres">
      <dgm:prSet presAssocID="{B6263070-348A-4BE9-A358-2CD6E11773BA}" presName="root" presStyleCnt="0">
        <dgm:presLayoutVars>
          <dgm:dir/>
          <dgm:resizeHandles val="exact"/>
        </dgm:presLayoutVars>
      </dgm:prSet>
      <dgm:spPr/>
    </dgm:pt>
    <dgm:pt modelId="{BE23B7D6-7926-4410-A1E7-D426DA82CF81}" type="pres">
      <dgm:prSet presAssocID="{BB681A2F-E460-4625-BB68-2C93C5D3F365}" presName="compNode" presStyleCnt="0"/>
      <dgm:spPr/>
    </dgm:pt>
    <dgm:pt modelId="{1C38179A-C85C-47C0-B59A-3A7A35DEA5D5}" type="pres">
      <dgm:prSet presAssocID="{BB681A2F-E460-4625-BB68-2C93C5D3F36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33B6E62-B204-4C32-AD7E-D2389398853C}" type="pres">
      <dgm:prSet presAssocID="{BB681A2F-E460-4625-BB68-2C93C5D3F3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ED3C7FC-9E31-42ED-8F7B-A1A34CC6E5D4}" type="pres">
      <dgm:prSet presAssocID="{BB681A2F-E460-4625-BB68-2C93C5D3F365}" presName="spaceRect" presStyleCnt="0"/>
      <dgm:spPr/>
    </dgm:pt>
    <dgm:pt modelId="{BC02027A-9147-4C04-8CE4-14FBEBAA3AA2}" type="pres">
      <dgm:prSet presAssocID="{BB681A2F-E460-4625-BB68-2C93C5D3F365}" presName="textRect" presStyleLbl="revTx" presStyleIdx="0" presStyleCnt="2">
        <dgm:presLayoutVars>
          <dgm:chMax val="1"/>
          <dgm:chPref val="1"/>
        </dgm:presLayoutVars>
      </dgm:prSet>
      <dgm:spPr/>
    </dgm:pt>
    <dgm:pt modelId="{8D145A51-7C5B-4C4F-9C98-6BBD8C5A3083}" type="pres">
      <dgm:prSet presAssocID="{F59FAB4D-2334-4B97-95D6-93D4799AECBE}" presName="sibTrans" presStyleCnt="0"/>
      <dgm:spPr/>
    </dgm:pt>
    <dgm:pt modelId="{6A98AE2C-604A-4C1A-8F95-B13F4C9359CF}" type="pres">
      <dgm:prSet presAssocID="{32138211-8A8C-441A-843C-CB82A3D3A016}" presName="compNode" presStyleCnt="0"/>
      <dgm:spPr/>
    </dgm:pt>
    <dgm:pt modelId="{7DD5F54C-D444-4E99-8BCD-27E369CD4D8B}" type="pres">
      <dgm:prSet presAssocID="{32138211-8A8C-441A-843C-CB82A3D3A01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04D6240-4049-4C5A-BFCC-353BFC30FF2D}" type="pres">
      <dgm:prSet presAssocID="{32138211-8A8C-441A-843C-CB82A3D3A0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3249A7C-6386-4AEF-951C-DB64BD78A3FE}" type="pres">
      <dgm:prSet presAssocID="{32138211-8A8C-441A-843C-CB82A3D3A016}" presName="spaceRect" presStyleCnt="0"/>
      <dgm:spPr/>
    </dgm:pt>
    <dgm:pt modelId="{246BC1F3-0BCF-4F22-93C7-4E173FEF55AD}" type="pres">
      <dgm:prSet presAssocID="{32138211-8A8C-441A-843C-CB82A3D3A0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CEE0F23-EDA3-4219-8661-9152E2F3E4E4}" type="presOf" srcId="{BB681A2F-E460-4625-BB68-2C93C5D3F365}" destId="{BC02027A-9147-4C04-8CE4-14FBEBAA3AA2}" srcOrd="0" destOrd="0" presId="urn:microsoft.com/office/officeart/2018/5/layout/IconLeafLabelList"/>
    <dgm:cxn modelId="{35ABD46A-C925-4EE0-AEBD-5ADAC007120C}" type="presOf" srcId="{32138211-8A8C-441A-843C-CB82A3D3A016}" destId="{246BC1F3-0BCF-4F22-93C7-4E173FEF55AD}" srcOrd="0" destOrd="0" presId="urn:microsoft.com/office/officeart/2018/5/layout/IconLeafLabelList"/>
    <dgm:cxn modelId="{8B642F98-05CC-4074-B2F2-E6AB6C4EB42E}" srcId="{B6263070-348A-4BE9-A358-2CD6E11773BA}" destId="{BB681A2F-E460-4625-BB68-2C93C5D3F365}" srcOrd="0" destOrd="0" parTransId="{B7F7A0F8-7E99-4679-950C-59396E72E619}" sibTransId="{F59FAB4D-2334-4B97-95D6-93D4799AECBE}"/>
    <dgm:cxn modelId="{D9E0CDB4-D2F0-4A61-95B9-F7249CE5F80B}" srcId="{B6263070-348A-4BE9-A358-2CD6E11773BA}" destId="{32138211-8A8C-441A-843C-CB82A3D3A016}" srcOrd="1" destOrd="0" parTransId="{E7F98B0E-5FD2-46F3-A940-C48FF681B74B}" sibTransId="{F94F2030-D659-42C7-BDE3-F1E05D09ABA4}"/>
    <dgm:cxn modelId="{AA503DF8-B1B9-4702-9AEB-CD71F7635E10}" type="presOf" srcId="{B6263070-348A-4BE9-A358-2CD6E11773BA}" destId="{9D8F5F1B-A7A1-4627-9680-4823EFD625B8}" srcOrd="0" destOrd="0" presId="urn:microsoft.com/office/officeart/2018/5/layout/IconLeafLabelList"/>
    <dgm:cxn modelId="{135C8577-6527-4625-9D2D-E55E46C3126A}" type="presParOf" srcId="{9D8F5F1B-A7A1-4627-9680-4823EFD625B8}" destId="{BE23B7D6-7926-4410-A1E7-D426DA82CF81}" srcOrd="0" destOrd="0" presId="urn:microsoft.com/office/officeart/2018/5/layout/IconLeafLabelList"/>
    <dgm:cxn modelId="{07EEF737-3E8A-4F1C-8152-8CE20752D217}" type="presParOf" srcId="{BE23B7D6-7926-4410-A1E7-D426DA82CF81}" destId="{1C38179A-C85C-47C0-B59A-3A7A35DEA5D5}" srcOrd="0" destOrd="0" presId="urn:microsoft.com/office/officeart/2018/5/layout/IconLeafLabelList"/>
    <dgm:cxn modelId="{A4148935-9017-49BA-BD59-46BB97A8AEC5}" type="presParOf" srcId="{BE23B7D6-7926-4410-A1E7-D426DA82CF81}" destId="{033B6E62-B204-4C32-AD7E-D2389398853C}" srcOrd="1" destOrd="0" presId="urn:microsoft.com/office/officeart/2018/5/layout/IconLeafLabelList"/>
    <dgm:cxn modelId="{22C0B2AA-1123-4548-9533-807856251D3D}" type="presParOf" srcId="{BE23B7D6-7926-4410-A1E7-D426DA82CF81}" destId="{EED3C7FC-9E31-42ED-8F7B-A1A34CC6E5D4}" srcOrd="2" destOrd="0" presId="urn:microsoft.com/office/officeart/2018/5/layout/IconLeafLabelList"/>
    <dgm:cxn modelId="{54AAABAE-0283-4C43-9B46-C50580D4978B}" type="presParOf" srcId="{BE23B7D6-7926-4410-A1E7-D426DA82CF81}" destId="{BC02027A-9147-4C04-8CE4-14FBEBAA3AA2}" srcOrd="3" destOrd="0" presId="urn:microsoft.com/office/officeart/2018/5/layout/IconLeafLabelList"/>
    <dgm:cxn modelId="{242C81CC-6C3F-4637-9C13-EEF1991AB486}" type="presParOf" srcId="{9D8F5F1B-A7A1-4627-9680-4823EFD625B8}" destId="{8D145A51-7C5B-4C4F-9C98-6BBD8C5A3083}" srcOrd="1" destOrd="0" presId="urn:microsoft.com/office/officeart/2018/5/layout/IconLeafLabelList"/>
    <dgm:cxn modelId="{8F2EDB19-1161-4FA0-94A2-EBB6DEA673A4}" type="presParOf" srcId="{9D8F5F1B-A7A1-4627-9680-4823EFD625B8}" destId="{6A98AE2C-604A-4C1A-8F95-B13F4C9359CF}" srcOrd="2" destOrd="0" presId="urn:microsoft.com/office/officeart/2018/5/layout/IconLeafLabelList"/>
    <dgm:cxn modelId="{0A3404C1-35E5-4D8D-838D-094BC509AFA0}" type="presParOf" srcId="{6A98AE2C-604A-4C1A-8F95-B13F4C9359CF}" destId="{7DD5F54C-D444-4E99-8BCD-27E369CD4D8B}" srcOrd="0" destOrd="0" presId="urn:microsoft.com/office/officeart/2018/5/layout/IconLeafLabelList"/>
    <dgm:cxn modelId="{FF23A7B4-E891-4B1F-BFC4-4A672EC9D765}" type="presParOf" srcId="{6A98AE2C-604A-4C1A-8F95-B13F4C9359CF}" destId="{604D6240-4049-4C5A-BFCC-353BFC30FF2D}" srcOrd="1" destOrd="0" presId="urn:microsoft.com/office/officeart/2018/5/layout/IconLeafLabelList"/>
    <dgm:cxn modelId="{C2E2FE5B-2699-4018-AD2E-6DD8F4CCB1F8}" type="presParOf" srcId="{6A98AE2C-604A-4C1A-8F95-B13F4C9359CF}" destId="{B3249A7C-6386-4AEF-951C-DB64BD78A3FE}" srcOrd="2" destOrd="0" presId="urn:microsoft.com/office/officeart/2018/5/layout/IconLeafLabelList"/>
    <dgm:cxn modelId="{7DE77AB1-300D-47C1-B1D2-5F22F0BAD71B}" type="presParOf" srcId="{6A98AE2C-604A-4C1A-8F95-B13F4C9359CF}" destId="{246BC1F3-0BCF-4F22-93C7-4E173FEF55A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20847-63C0-49DC-9E65-E74E8D961FA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6CA0D9C-4DD3-4289-9949-F3D787FE7E91}">
      <dgm:prSet/>
      <dgm:spPr/>
      <dgm:t>
        <a:bodyPr/>
        <a:lstStyle/>
        <a:p>
          <a:pPr>
            <a:defRPr cap="all"/>
          </a:pPr>
          <a:r>
            <a:rPr lang="en-US"/>
            <a:t>30% Daily</a:t>
          </a:r>
        </a:p>
      </dgm:t>
    </dgm:pt>
    <dgm:pt modelId="{F6586E41-915C-4012-A4AE-28F856253C65}" type="parTrans" cxnId="{ADFB0976-E7F2-4C28-9B41-FC2A365FD4C6}">
      <dgm:prSet/>
      <dgm:spPr/>
      <dgm:t>
        <a:bodyPr/>
        <a:lstStyle/>
        <a:p>
          <a:endParaRPr lang="en-US"/>
        </a:p>
      </dgm:t>
    </dgm:pt>
    <dgm:pt modelId="{17557044-ACBD-44DB-ABDC-9E93A63A7105}" type="sibTrans" cxnId="{ADFB0976-E7F2-4C28-9B41-FC2A365FD4C6}">
      <dgm:prSet/>
      <dgm:spPr/>
      <dgm:t>
        <a:bodyPr/>
        <a:lstStyle/>
        <a:p>
          <a:endParaRPr lang="en-US"/>
        </a:p>
      </dgm:t>
    </dgm:pt>
    <dgm:pt modelId="{F959E792-4EF1-421E-8079-7E1CF28ECFD3}">
      <dgm:prSet/>
      <dgm:spPr/>
      <dgm:t>
        <a:bodyPr/>
        <a:lstStyle/>
        <a:p>
          <a:pPr>
            <a:defRPr cap="all"/>
          </a:pPr>
          <a:r>
            <a:rPr lang="en-US"/>
            <a:t>33% Weekly</a:t>
          </a:r>
        </a:p>
      </dgm:t>
    </dgm:pt>
    <dgm:pt modelId="{EA1AC1E9-1A6A-42A6-8057-DC271D01FDD0}" type="parTrans" cxnId="{87FDFE7B-1907-44EA-A490-854AEDE09C3F}">
      <dgm:prSet/>
      <dgm:spPr/>
      <dgm:t>
        <a:bodyPr/>
        <a:lstStyle/>
        <a:p>
          <a:endParaRPr lang="en-US"/>
        </a:p>
      </dgm:t>
    </dgm:pt>
    <dgm:pt modelId="{AD8E6530-C3BD-4184-AB13-607BA721C0BD}" type="sibTrans" cxnId="{87FDFE7B-1907-44EA-A490-854AEDE09C3F}">
      <dgm:prSet/>
      <dgm:spPr/>
      <dgm:t>
        <a:bodyPr/>
        <a:lstStyle/>
        <a:p>
          <a:endParaRPr lang="en-US"/>
        </a:p>
      </dgm:t>
    </dgm:pt>
    <dgm:pt modelId="{BA1357AE-2ED6-4CBE-AB61-7B62FD00A4E0}">
      <dgm:prSet/>
      <dgm:spPr/>
      <dgm:t>
        <a:bodyPr/>
        <a:lstStyle/>
        <a:p>
          <a:pPr>
            <a:defRPr cap="all"/>
          </a:pPr>
          <a:r>
            <a:rPr lang="en-US"/>
            <a:t>19% Monthly</a:t>
          </a:r>
        </a:p>
      </dgm:t>
    </dgm:pt>
    <dgm:pt modelId="{6CCE6D62-67CD-4238-9EE3-4838CCDAD9C0}" type="parTrans" cxnId="{9AA6F260-6407-42CA-9046-8A45FB3C9A70}">
      <dgm:prSet/>
      <dgm:spPr/>
      <dgm:t>
        <a:bodyPr/>
        <a:lstStyle/>
        <a:p>
          <a:endParaRPr lang="en-US"/>
        </a:p>
      </dgm:t>
    </dgm:pt>
    <dgm:pt modelId="{1E236E8D-C49E-4DEB-8A28-A000560A00BF}" type="sibTrans" cxnId="{9AA6F260-6407-42CA-9046-8A45FB3C9A70}">
      <dgm:prSet/>
      <dgm:spPr/>
      <dgm:t>
        <a:bodyPr/>
        <a:lstStyle/>
        <a:p>
          <a:endParaRPr lang="en-US"/>
        </a:p>
      </dgm:t>
    </dgm:pt>
    <dgm:pt modelId="{FECDF54C-41A6-4744-A151-CE160C237557}">
      <dgm:prSet/>
      <dgm:spPr/>
      <dgm:t>
        <a:bodyPr/>
        <a:lstStyle/>
        <a:p>
          <a:pPr>
            <a:defRPr cap="all"/>
          </a:pPr>
          <a:r>
            <a:rPr lang="en-US"/>
            <a:t>10% Quarterly</a:t>
          </a:r>
        </a:p>
      </dgm:t>
    </dgm:pt>
    <dgm:pt modelId="{CD217799-A68F-47F8-8923-CD0C7079DD60}" type="parTrans" cxnId="{1C47F39A-C5C7-43C9-AC8E-1B4FCCA52261}">
      <dgm:prSet/>
      <dgm:spPr/>
      <dgm:t>
        <a:bodyPr/>
        <a:lstStyle/>
        <a:p>
          <a:endParaRPr lang="en-US"/>
        </a:p>
      </dgm:t>
    </dgm:pt>
    <dgm:pt modelId="{08754AA1-98D6-429F-8B10-E91D7CE93CA6}" type="sibTrans" cxnId="{1C47F39A-C5C7-43C9-AC8E-1B4FCCA52261}">
      <dgm:prSet/>
      <dgm:spPr/>
      <dgm:t>
        <a:bodyPr/>
        <a:lstStyle/>
        <a:p>
          <a:endParaRPr lang="en-US"/>
        </a:p>
      </dgm:t>
    </dgm:pt>
    <dgm:pt modelId="{A19824E2-3531-4C54-A5CC-296FCBC08610}">
      <dgm:prSet/>
      <dgm:spPr/>
      <dgm:t>
        <a:bodyPr/>
        <a:lstStyle/>
        <a:p>
          <a:pPr>
            <a:defRPr cap="all"/>
          </a:pPr>
          <a:r>
            <a:rPr lang="en-US"/>
            <a:t>7% Not very often</a:t>
          </a:r>
        </a:p>
      </dgm:t>
    </dgm:pt>
    <dgm:pt modelId="{710AD21C-32A6-4DC2-894F-80DEC695D460}" type="parTrans" cxnId="{610D4126-F652-4574-8BBA-E7E256B16640}">
      <dgm:prSet/>
      <dgm:spPr/>
      <dgm:t>
        <a:bodyPr/>
        <a:lstStyle/>
        <a:p>
          <a:endParaRPr lang="en-US"/>
        </a:p>
      </dgm:t>
    </dgm:pt>
    <dgm:pt modelId="{3BC2A166-E779-47DF-874A-320CC11F3366}" type="sibTrans" cxnId="{610D4126-F652-4574-8BBA-E7E256B16640}">
      <dgm:prSet/>
      <dgm:spPr/>
      <dgm:t>
        <a:bodyPr/>
        <a:lstStyle/>
        <a:p>
          <a:endParaRPr lang="en-US"/>
        </a:p>
      </dgm:t>
    </dgm:pt>
    <dgm:pt modelId="{E4C72886-49F0-466E-BAC5-EE4D6CF29BF6}" type="pres">
      <dgm:prSet presAssocID="{61820847-63C0-49DC-9E65-E74E8D961FAE}" presName="root" presStyleCnt="0">
        <dgm:presLayoutVars>
          <dgm:dir/>
          <dgm:resizeHandles val="exact"/>
        </dgm:presLayoutVars>
      </dgm:prSet>
      <dgm:spPr/>
    </dgm:pt>
    <dgm:pt modelId="{FB672139-7DDA-4EBA-BA1F-07EACFEA7FAA}" type="pres">
      <dgm:prSet presAssocID="{36CA0D9C-4DD3-4289-9949-F3D787FE7E91}" presName="compNode" presStyleCnt="0"/>
      <dgm:spPr/>
    </dgm:pt>
    <dgm:pt modelId="{37375AAD-86A4-47C1-8C26-96AA96C85894}" type="pres">
      <dgm:prSet presAssocID="{36CA0D9C-4DD3-4289-9949-F3D787FE7E9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C5BDB2-A1CB-426D-BB88-4FD54890E5AF}" type="pres">
      <dgm:prSet presAssocID="{36CA0D9C-4DD3-4289-9949-F3D787FE7E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28453C5-2542-400F-BBF7-C7831D462222}" type="pres">
      <dgm:prSet presAssocID="{36CA0D9C-4DD3-4289-9949-F3D787FE7E91}" presName="spaceRect" presStyleCnt="0"/>
      <dgm:spPr/>
    </dgm:pt>
    <dgm:pt modelId="{1F96A026-C486-4308-A931-A5DF7765E424}" type="pres">
      <dgm:prSet presAssocID="{36CA0D9C-4DD3-4289-9949-F3D787FE7E91}" presName="textRect" presStyleLbl="revTx" presStyleIdx="0" presStyleCnt="5">
        <dgm:presLayoutVars>
          <dgm:chMax val="1"/>
          <dgm:chPref val="1"/>
        </dgm:presLayoutVars>
      </dgm:prSet>
      <dgm:spPr/>
    </dgm:pt>
    <dgm:pt modelId="{1A57CA47-878F-4BF4-AD95-31D793A980F0}" type="pres">
      <dgm:prSet presAssocID="{17557044-ACBD-44DB-ABDC-9E93A63A7105}" presName="sibTrans" presStyleCnt="0"/>
      <dgm:spPr/>
    </dgm:pt>
    <dgm:pt modelId="{8B0C831A-68DA-4CFD-BCD6-0BBBAFF47829}" type="pres">
      <dgm:prSet presAssocID="{F959E792-4EF1-421E-8079-7E1CF28ECFD3}" presName="compNode" presStyleCnt="0"/>
      <dgm:spPr/>
    </dgm:pt>
    <dgm:pt modelId="{66BE208F-D48C-4775-B2B8-25A45C936672}" type="pres">
      <dgm:prSet presAssocID="{F959E792-4EF1-421E-8079-7E1CF28ECFD3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A5135ED-FA43-44A9-843B-6249393124CC}" type="pres">
      <dgm:prSet presAssocID="{F959E792-4EF1-421E-8079-7E1CF28ECFD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A25DD5F6-415D-4A83-B4EE-DC9346D9F6E6}" type="pres">
      <dgm:prSet presAssocID="{F959E792-4EF1-421E-8079-7E1CF28ECFD3}" presName="spaceRect" presStyleCnt="0"/>
      <dgm:spPr/>
    </dgm:pt>
    <dgm:pt modelId="{66628465-9F66-4EC8-AA65-3363D8F9AE76}" type="pres">
      <dgm:prSet presAssocID="{F959E792-4EF1-421E-8079-7E1CF28ECFD3}" presName="textRect" presStyleLbl="revTx" presStyleIdx="1" presStyleCnt="5">
        <dgm:presLayoutVars>
          <dgm:chMax val="1"/>
          <dgm:chPref val="1"/>
        </dgm:presLayoutVars>
      </dgm:prSet>
      <dgm:spPr/>
    </dgm:pt>
    <dgm:pt modelId="{F3CBAA79-52B5-4771-B319-9D786E77B018}" type="pres">
      <dgm:prSet presAssocID="{AD8E6530-C3BD-4184-AB13-607BA721C0BD}" presName="sibTrans" presStyleCnt="0"/>
      <dgm:spPr/>
    </dgm:pt>
    <dgm:pt modelId="{F756686B-1040-4F55-9D63-6759503B0BE7}" type="pres">
      <dgm:prSet presAssocID="{BA1357AE-2ED6-4CBE-AB61-7B62FD00A4E0}" presName="compNode" presStyleCnt="0"/>
      <dgm:spPr/>
    </dgm:pt>
    <dgm:pt modelId="{B97389CF-226D-430C-AEB0-C9559226DE6B}" type="pres">
      <dgm:prSet presAssocID="{BA1357AE-2ED6-4CBE-AB61-7B62FD00A4E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D19278F-3184-4CD2-8EAD-92FC66D679CA}" type="pres">
      <dgm:prSet presAssocID="{BA1357AE-2ED6-4CBE-AB61-7B62FD00A4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412349B-FF94-4DB5-BD27-41128076F5F2}" type="pres">
      <dgm:prSet presAssocID="{BA1357AE-2ED6-4CBE-AB61-7B62FD00A4E0}" presName="spaceRect" presStyleCnt="0"/>
      <dgm:spPr/>
    </dgm:pt>
    <dgm:pt modelId="{A9D28F4A-81F5-4874-821F-598AB48CAF04}" type="pres">
      <dgm:prSet presAssocID="{BA1357AE-2ED6-4CBE-AB61-7B62FD00A4E0}" presName="textRect" presStyleLbl="revTx" presStyleIdx="2" presStyleCnt="5">
        <dgm:presLayoutVars>
          <dgm:chMax val="1"/>
          <dgm:chPref val="1"/>
        </dgm:presLayoutVars>
      </dgm:prSet>
      <dgm:spPr/>
    </dgm:pt>
    <dgm:pt modelId="{7C3DF116-5F80-4CA9-824B-7455F16CFF5A}" type="pres">
      <dgm:prSet presAssocID="{1E236E8D-C49E-4DEB-8A28-A000560A00BF}" presName="sibTrans" presStyleCnt="0"/>
      <dgm:spPr/>
    </dgm:pt>
    <dgm:pt modelId="{20E9C18A-F4C3-4E08-BF3A-DB9E573D5892}" type="pres">
      <dgm:prSet presAssocID="{FECDF54C-41A6-4744-A151-CE160C237557}" presName="compNode" presStyleCnt="0"/>
      <dgm:spPr/>
    </dgm:pt>
    <dgm:pt modelId="{F7A0F18D-EEFD-41AA-9FC6-60CFC41D5A41}" type="pres">
      <dgm:prSet presAssocID="{FECDF54C-41A6-4744-A151-CE160C23755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FAA6CC2-757A-4818-84EA-07067A288556}" type="pres">
      <dgm:prSet presAssocID="{FECDF54C-41A6-4744-A151-CE160C2375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88A0D26-865E-4296-AEFE-E51F18D6AA46}" type="pres">
      <dgm:prSet presAssocID="{FECDF54C-41A6-4744-A151-CE160C237557}" presName="spaceRect" presStyleCnt="0"/>
      <dgm:spPr/>
    </dgm:pt>
    <dgm:pt modelId="{FB06ED28-5EF3-4B38-B6D3-72B6F3BEBCC5}" type="pres">
      <dgm:prSet presAssocID="{FECDF54C-41A6-4744-A151-CE160C237557}" presName="textRect" presStyleLbl="revTx" presStyleIdx="3" presStyleCnt="5">
        <dgm:presLayoutVars>
          <dgm:chMax val="1"/>
          <dgm:chPref val="1"/>
        </dgm:presLayoutVars>
      </dgm:prSet>
      <dgm:spPr/>
    </dgm:pt>
    <dgm:pt modelId="{B7C9FC7F-2AA0-4844-8033-18B5B96E7609}" type="pres">
      <dgm:prSet presAssocID="{08754AA1-98D6-429F-8B10-E91D7CE93CA6}" presName="sibTrans" presStyleCnt="0"/>
      <dgm:spPr/>
    </dgm:pt>
    <dgm:pt modelId="{3622E41A-4033-438F-B678-F05E8C7632A0}" type="pres">
      <dgm:prSet presAssocID="{A19824E2-3531-4C54-A5CC-296FCBC08610}" presName="compNode" presStyleCnt="0"/>
      <dgm:spPr/>
    </dgm:pt>
    <dgm:pt modelId="{120CF175-E558-4129-A591-723C6BFB4C04}" type="pres">
      <dgm:prSet presAssocID="{A19824E2-3531-4C54-A5CC-296FCBC0861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819D0F5-1C44-486F-82D5-D3836F945C13}" type="pres">
      <dgm:prSet presAssocID="{A19824E2-3531-4C54-A5CC-296FCBC086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80208B4C-5774-440C-86DB-F0DB65082EA1}" type="pres">
      <dgm:prSet presAssocID="{A19824E2-3531-4C54-A5CC-296FCBC08610}" presName="spaceRect" presStyleCnt="0"/>
      <dgm:spPr/>
    </dgm:pt>
    <dgm:pt modelId="{B4BAD551-11C1-424C-82DE-F9392EBC7A45}" type="pres">
      <dgm:prSet presAssocID="{A19824E2-3531-4C54-A5CC-296FCBC0861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C73A008-1EC4-49A5-9968-54512A578CEC}" type="presOf" srcId="{36CA0D9C-4DD3-4289-9949-F3D787FE7E91}" destId="{1F96A026-C486-4308-A931-A5DF7765E424}" srcOrd="0" destOrd="0" presId="urn:microsoft.com/office/officeart/2018/5/layout/IconLeafLabelList"/>
    <dgm:cxn modelId="{610D4126-F652-4574-8BBA-E7E256B16640}" srcId="{61820847-63C0-49DC-9E65-E74E8D961FAE}" destId="{A19824E2-3531-4C54-A5CC-296FCBC08610}" srcOrd="4" destOrd="0" parTransId="{710AD21C-32A6-4DC2-894F-80DEC695D460}" sibTransId="{3BC2A166-E779-47DF-874A-320CC11F3366}"/>
    <dgm:cxn modelId="{9AA6F260-6407-42CA-9046-8A45FB3C9A70}" srcId="{61820847-63C0-49DC-9E65-E74E8D961FAE}" destId="{BA1357AE-2ED6-4CBE-AB61-7B62FD00A4E0}" srcOrd="2" destOrd="0" parTransId="{6CCE6D62-67CD-4238-9EE3-4838CCDAD9C0}" sibTransId="{1E236E8D-C49E-4DEB-8A28-A000560A00BF}"/>
    <dgm:cxn modelId="{C72F8467-365B-40A0-A9D1-7E5026FD0A86}" type="presOf" srcId="{FECDF54C-41A6-4744-A151-CE160C237557}" destId="{FB06ED28-5EF3-4B38-B6D3-72B6F3BEBCC5}" srcOrd="0" destOrd="0" presId="urn:microsoft.com/office/officeart/2018/5/layout/IconLeafLabelList"/>
    <dgm:cxn modelId="{ADFB0976-E7F2-4C28-9B41-FC2A365FD4C6}" srcId="{61820847-63C0-49DC-9E65-E74E8D961FAE}" destId="{36CA0D9C-4DD3-4289-9949-F3D787FE7E91}" srcOrd="0" destOrd="0" parTransId="{F6586E41-915C-4012-A4AE-28F856253C65}" sibTransId="{17557044-ACBD-44DB-ABDC-9E93A63A7105}"/>
    <dgm:cxn modelId="{87FDFE7B-1907-44EA-A490-854AEDE09C3F}" srcId="{61820847-63C0-49DC-9E65-E74E8D961FAE}" destId="{F959E792-4EF1-421E-8079-7E1CF28ECFD3}" srcOrd="1" destOrd="0" parTransId="{EA1AC1E9-1A6A-42A6-8057-DC271D01FDD0}" sibTransId="{AD8E6530-C3BD-4184-AB13-607BA721C0BD}"/>
    <dgm:cxn modelId="{1C47F39A-C5C7-43C9-AC8E-1B4FCCA52261}" srcId="{61820847-63C0-49DC-9E65-E74E8D961FAE}" destId="{FECDF54C-41A6-4744-A151-CE160C237557}" srcOrd="3" destOrd="0" parTransId="{CD217799-A68F-47F8-8923-CD0C7079DD60}" sibTransId="{08754AA1-98D6-429F-8B10-E91D7CE93CA6}"/>
    <dgm:cxn modelId="{430582B2-B208-468E-8B86-2B4B903AF443}" type="presOf" srcId="{BA1357AE-2ED6-4CBE-AB61-7B62FD00A4E0}" destId="{A9D28F4A-81F5-4874-821F-598AB48CAF04}" srcOrd="0" destOrd="0" presId="urn:microsoft.com/office/officeart/2018/5/layout/IconLeafLabelList"/>
    <dgm:cxn modelId="{507466DF-4022-439F-BF87-C7C06426428E}" type="presOf" srcId="{61820847-63C0-49DC-9E65-E74E8D961FAE}" destId="{E4C72886-49F0-466E-BAC5-EE4D6CF29BF6}" srcOrd="0" destOrd="0" presId="urn:microsoft.com/office/officeart/2018/5/layout/IconLeafLabelList"/>
    <dgm:cxn modelId="{8C3564EF-926E-4B75-ACD9-9E931709024A}" type="presOf" srcId="{F959E792-4EF1-421E-8079-7E1CF28ECFD3}" destId="{66628465-9F66-4EC8-AA65-3363D8F9AE76}" srcOrd="0" destOrd="0" presId="urn:microsoft.com/office/officeart/2018/5/layout/IconLeafLabelList"/>
    <dgm:cxn modelId="{36E764F7-2E31-40F8-A035-8D55D4388896}" type="presOf" srcId="{A19824E2-3531-4C54-A5CC-296FCBC08610}" destId="{B4BAD551-11C1-424C-82DE-F9392EBC7A45}" srcOrd="0" destOrd="0" presId="urn:microsoft.com/office/officeart/2018/5/layout/IconLeafLabelList"/>
    <dgm:cxn modelId="{3356ECA0-A937-44C2-886C-7630A42ECFB2}" type="presParOf" srcId="{E4C72886-49F0-466E-BAC5-EE4D6CF29BF6}" destId="{FB672139-7DDA-4EBA-BA1F-07EACFEA7FAA}" srcOrd="0" destOrd="0" presId="urn:microsoft.com/office/officeart/2018/5/layout/IconLeafLabelList"/>
    <dgm:cxn modelId="{E2042BE0-A469-4873-8F1D-C25BC2C7E65C}" type="presParOf" srcId="{FB672139-7DDA-4EBA-BA1F-07EACFEA7FAA}" destId="{37375AAD-86A4-47C1-8C26-96AA96C85894}" srcOrd="0" destOrd="0" presId="urn:microsoft.com/office/officeart/2018/5/layout/IconLeafLabelList"/>
    <dgm:cxn modelId="{4BDD383A-D30A-4856-99C5-BD696D8BFED1}" type="presParOf" srcId="{FB672139-7DDA-4EBA-BA1F-07EACFEA7FAA}" destId="{AEC5BDB2-A1CB-426D-BB88-4FD54890E5AF}" srcOrd="1" destOrd="0" presId="urn:microsoft.com/office/officeart/2018/5/layout/IconLeafLabelList"/>
    <dgm:cxn modelId="{0C504976-B19A-4AFF-BC35-33052EB1193A}" type="presParOf" srcId="{FB672139-7DDA-4EBA-BA1F-07EACFEA7FAA}" destId="{228453C5-2542-400F-BBF7-C7831D462222}" srcOrd="2" destOrd="0" presId="urn:microsoft.com/office/officeart/2018/5/layout/IconLeafLabelList"/>
    <dgm:cxn modelId="{4F6715D1-0098-4291-8262-952899E2289F}" type="presParOf" srcId="{FB672139-7DDA-4EBA-BA1F-07EACFEA7FAA}" destId="{1F96A026-C486-4308-A931-A5DF7765E424}" srcOrd="3" destOrd="0" presId="urn:microsoft.com/office/officeart/2018/5/layout/IconLeafLabelList"/>
    <dgm:cxn modelId="{E9A70031-78C5-486A-A32E-56D5B07460A2}" type="presParOf" srcId="{E4C72886-49F0-466E-BAC5-EE4D6CF29BF6}" destId="{1A57CA47-878F-4BF4-AD95-31D793A980F0}" srcOrd="1" destOrd="0" presId="urn:microsoft.com/office/officeart/2018/5/layout/IconLeafLabelList"/>
    <dgm:cxn modelId="{E90A9299-68FB-4EF2-8B4E-5332AA443341}" type="presParOf" srcId="{E4C72886-49F0-466E-BAC5-EE4D6CF29BF6}" destId="{8B0C831A-68DA-4CFD-BCD6-0BBBAFF47829}" srcOrd="2" destOrd="0" presId="urn:microsoft.com/office/officeart/2018/5/layout/IconLeafLabelList"/>
    <dgm:cxn modelId="{F361A474-DC41-45CA-A976-956278DD6B35}" type="presParOf" srcId="{8B0C831A-68DA-4CFD-BCD6-0BBBAFF47829}" destId="{66BE208F-D48C-4775-B2B8-25A45C936672}" srcOrd="0" destOrd="0" presId="urn:microsoft.com/office/officeart/2018/5/layout/IconLeafLabelList"/>
    <dgm:cxn modelId="{E5D3BED8-2150-489E-B09C-2AEF17F35C01}" type="presParOf" srcId="{8B0C831A-68DA-4CFD-BCD6-0BBBAFF47829}" destId="{7A5135ED-FA43-44A9-843B-6249393124CC}" srcOrd="1" destOrd="0" presId="urn:microsoft.com/office/officeart/2018/5/layout/IconLeafLabelList"/>
    <dgm:cxn modelId="{9C2BBD0F-2AD7-4D09-B1E3-795A711F3755}" type="presParOf" srcId="{8B0C831A-68DA-4CFD-BCD6-0BBBAFF47829}" destId="{A25DD5F6-415D-4A83-B4EE-DC9346D9F6E6}" srcOrd="2" destOrd="0" presId="urn:microsoft.com/office/officeart/2018/5/layout/IconLeafLabelList"/>
    <dgm:cxn modelId="{06F5A5F3-9EE4-4333-856D-3107DF2D1C20}" type="presParOf" srcId="{8B0C831A-68DA-4CFD-BCD6-0BBBAFF47829}" destId="{66628465-9F66-4EC8-AA65-3363D8F9AE76}" srcOrd="3" destOrd="0" presId="urn:microsoft.com/office/officeart/2018/5/layout/IconLeafLabelList"/>
    <dgm:cxn modelId="{A5551F72-CE68-4240-95FD-FC8D972D8395}" type="presParOf" srcId="{E4C72886-49F0-466E-BAC5-EE4D6CF29BF6}" destId="{F3CBAA79-52B5-4771-B319-9D786E77B018}" srcOrd="3" destOrd="0" presId="urn:microsoft.com/office/officeart/2018/5/layout/IconLeafLabelList"/>
    <dgm:cxn modelId="{56C79E01-B331-4CEE-86AC-CE333C4A28A6}" type="presParOf" srcId="{E4C72886-49F0-466E-BAC5-EE4D6CF29BF6}" destId="{F756686B-1040-4F55-9D63-6759503B0BE7}" srcOrd="4" destOrd="0" presId="urn:microsoft.com/office/officeart/2018/5/layout/IconLeafLabelList"/>
    <dgm:cxn modelId="{2231AC7B-77F8-481C-A66C-21DB48E3A9E2}" type="presParOf" srcId="{F756686B-1040-4F55-9D63-6759503B0BE7}" destId="{B97389CF-226D-430C-AEB0-C9559226DE6B}" srcOrd="0" destOrd="0" presId="urn:microsoft.com/office/officeart/2018/5/layout/IconLeafLabelList"/>
    <dgm:cxn modelId="{3D47ABB6-E3DF-4D7D-A3C9-126AEA4B60D8}" type="presParOf" srcId="{F756686B-1040-4F55-9D63-6759503B0BE7}" destId="{7D19278F-3184-4CD2-8EAD-92FC66D679CA}" srcOrd="1" destOrd="0" presId="urn:microsoft.com/office/officeart/2018/5/layout/IconLeafLabelList"/>
    <dgm:cxn modelId="{FEA1B1BB-44D9-465C-895F-A7A4D5703345}" type="presParOf" srcId="{F756686B-1040-4F55-9D63-6759503B0BE7}" destId="{E412349B-FF94-4DB5-BD27-41128076F5F2}" srcOrd="2" destOrd="0" presId="urn:microsoft.com/office/officeart/2018/5/layout/IconLeafLabelList"/>
    <dgm:cxn modelId="{BA4F8CAD-3148-4589-8451-A396FA444E73}" type="presParOf" srcId="{F756686B-1040-4F55-9D63-6759503B0BE7}" destId="{A9D28F4A-81F5-4874-821F-598AB48CAF04}" srcOrd="3" destOrd="0" presId="urn:microsoft.com/office/officeart/2018/5/layout/IconLeafLabelList"/>
    <dgm:cxn modelId="{E64052A8-6D04-47BE-996F-5A48C2D2BFC7}" type="presParOf" srcId="{E4C72886-49F0-466E-BAC5-EE4D6CF29BF6}" destId="{7C3DF116-5F80-4CA9-824B-7455F16CFF5A}" srcOrd="5" destOrd="0" presId="urn:microsoft.com/office/officeart/2018/5/layout/IconLeafLabelList"/>
    <dgm:cxn modelId="{050DC34F-C0D6-4655-A518-5929214F2FA8}" type="presParOf" srcId="{E4C72886-49F0-466E-BAC5-EE4D6CF29BF6}" destId="{20E9C18A-F4C3-4E08-BF3A-DB9E573D5892}" srcOrd="6" destOrd="0" presId="urn:microsoft.com/office/officeart/2018/5/layout/IconLeafLabelList"/>
    <dgm:cxn modelId="{D9A391DF-DAA2-46F5-ADF9-624BD91A8E5B}" type="presParOf" srcId="{20E9C18A-F4C3-4E08-BF3A-DB9E573D5892}" destId="{F7A0F18D-EEFD-41AA-9FC6-60CFC41D5A41}" srcOrd="0" destOrd="0" presId="urn:microsoft.com/office/officeart/2018/5/layout/IconLeafLabelList"/>
    <dgm:cxn modelId="{4302A2A9-AD55-4A1D-8227-6B36BC11131C}" type="presParOf" srcId="{20E9C18A-F4C3-4E08-BF3A-DB9E573D5892}" destId="{5FAA6CC2-757A-4818-84EA-07067A288556}" srcOrd="1" destOrd="0" presId="urn:microsoft.com/office/officeart/2018/5/layout/IconLeafLabelList"/>
    <dgm:cxn modelId="{A210DCC3-18D5-4895-998F-1DC494E8A283}" type="presParOf" srcId="{20E9C18A-F4C3-4E08-BF3A-DB9E573D5892}" destId="{D88A0D26-865E-4296-AEFE-E51F18D6AA46}" srcOrd="2" destOrd="0" presId="urn:microsoft.com/office/officeart/2018/5/layout/IconLeafLabelList"/>
    <dgm:cxn modelId="{88BC2498-2087-46B3-98DE-B5822CB03CF6}" type="presParOf" srcId="{20E9C18A-F4C3-4E08-BF3A-DB9E573D5892}" destId="{FB06ED28-5EF3-4B38-B6D3-72B6F3BEBCC5}" srcOrd="3" destOrd="0" presId="urn:microsoft.com/office/officeart/2018/5/layout/IconLeafLabelList"/>
    <dgm:cxn modelId="{8418541A-43E4-4BDC-AA2C-159253DF3BB9}" type="presParOf" srcId="{E4C72886-49F0-466E-BAC5-EE4D6CF29BF6}" destId="{B7C9FC7F-2AA0-4844-8033-18B5B96E7609}" srcOrd="7" destOrd="0" presId="urn:microsoft.com/office/officeart/2018/5/layout/IconLeafLabelList"/>
    <dgm:cxn modelId="{05DBA0E0-AFBF-4C6B-BD03-4EB0718582F5}" type="presParOf" srcId="{E4C72886-49F0-466E-BAC5-EE4D6CF29BF6}" destId="{3622E41A-4033-438F-B678-F05E8C7632A0}" srcOrd="8" destOrd="0" presId="urn:microsoft.com/office/officeart/2018/5/layout/IconLeafLabelList"/>
    <dgm:cxn modelId="{737FEE87-B7B2-49EB-A161-6CF22C3D5601}" type="presParOf" srcId="{3622E41A-4033-438F-B678-F05E8C7632A0}" destId="{120CF175-E558-4129-A591-723C6BFB4C04}" srcOrd="0" destOrd="0" presId="urn:microsoft.com/office/officeart/2018/5/layout/IconLeafLabelList"/>
    <dgm:cxn modelId="{D9B586B0-CF0D-413C-B30F-1C7A39690B25}" type="presParOf" srcId="{3622E41A-4033-438F-B678-F05E8C7632A0}" destId="{F819D0F5-1C44-486F-82D5-D3836F945C13}" srcOrd="1" destOrd="0" presId="urn:microsoft.com/office/officeart/2018/5/layout/IconLeafLabelList"/>
    <dgm:cxn modelId="{03FC32B3-7A0A-4AD1-911E-B17CD5158905}" type="presParOf" srcId="{3622E41A-4033-438F-B678-F05E8C7632A0}" destId="{80208B4C-5774-440C-86DB-F0DB65082EA1}" srcOrd="2" destOrd="0" presId="urn:microsoft.com/office/officeart/2018/5/layout/IconLeafLabelList"/>
    <dgm:cxn modelId="{D869316E-5283-46C0-90BB-9685EABE53F7}" type="presParOf" srcId="{3622E41A-4033-438F-B678-F05E8C7632A0}" destId="{B4BAD551-11C1-424C-82DE-F9392EBC7A4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835691-F933-45B1-A416-918F736BAA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2E52008-D023-461D-B007-64741D7CC38E}">
      <dgm:prSet/>
      <dgm:spPr/>
      <dgm:t>
        <a:bodyPr/>
        <a:lstStyle/>
        <a:p>
          <a:pPr>
            <a:defRPr cap="all"/>
          </a:pPr>
          <a:r>
            <a:rPr lang="en-US" dirty="0"/>
            <a:t>87% Adequate Signage</a:t>
          </a:r>
        </a:p>
      </dgm:t>
    </dgm:pt>
    <dgm:pt modelId="{F851EEAE-B1CE-46E3-8882-8F8F70E94264}" type="parTrans" cxnId="{47E73226-2AE7-4DDD-8A03-5E8D1136E9B9}">
      <dgm:prSet/>
      <dgm:spPr/>
      <dgm:t>
        <a:bodyPr/>
        <a:lstStyle/>
        <a:p>
          <a:endParaRPr lang="en-US"/>
        </a:p>
      </dgm:t>
    </dgm:pt>
    <dgm:pt modelId="{3F804702-2B17-49D6-82D8-57B2D7CE0EC8}" type="sibTrans" cxnId="{47E73226-2AE7-4DDD-8A03-5E8D1136E9B9}">
      <dgm:prSet/>
      <dgm:spPr/>
      <dgm:t>
        <a:bodyPr/>
        <a:lstStyle/>
        <a:p>
          <a:endParaRPr lang="en-US"/>
        </a:p>
      </dgm:t>
    </dgm:pt>
    <dgm:pt modelId="{C2695457-83B1-4D55-84E0-17597593C843}">
      <dgm:prSet/>
      <dgm:spPr/>
      <dgm:t>
        <a:bodyPr/>
        <a:lstStyle/>
        <a:p>
          <a:pPr>
            <a:defRPr cap="all"/>
          </a:pPr>
          <a:r>
            <a:rPr lang="en-US" dirty="0"/>
            <a:t>86% Roads are well maintained</a:t>
          </a:r>
        </a:p>
      </dgm:t>
    </dgm:pt>
    <dgm:pt modelId="{8A4E077D-EE07-41DD-92D3-2C14A0945260}" type="parTrans" cxnId="{8134B4A5-23EB-44FF-8742-185AF0B038C2}">
      <dgm:prSet/>
      <dgm:spPr/>
      <dgm:t>
        <a:bodyPr/>
        <a:lstStyle/>
        <a:p>
          <a:endParaRPr lang="en-US"/>
        </a:p>
      </dgm:t>
    </dgm:pt>
    <dgm:pt modelId="{F93FF3B8-5699-4B90-8478-6ABB47BC1EBB}" type="sibTrans" cxnId="{8134B4A5-23EB-44FF-8742-185AF0B038C2}">
      <dgm:prSet/>
      <dgm:spPr/>
      <dgm:t>
        <a:bodyPr/>
        <a:lstStyle/>
        <a:p>
          <a:endParaRPr lang="en-US"/>
        </a:p>
      </dgm:t>
    </dgm:pt>
    <dgm:pt modelId="{233E8AD5-076E-42D7-BD8A-6529E7FD4E74}">
      <dgm:prSet/>
      <dgm:spPr/>
      <dgm:t>
        <a:bodyPr/>
        <a:lstStyle/>
        <a:p>
          <a:pPr>
            <a:defRPr cap="all"/>
          </a:pPr>
          <a:r>
            <a:rPr lang="en-US" dirty="0"/>
            <a:t>75% Avoid Traffic Delays</a:t>
          </a:r>
        </a:p>
      </dgm:t>
    </dgm:pt>
    <dgm:pt modelId="{8FA556B1-0CA5-4479-A8AD-AC2952A872F1}" type="parTrans" cxnId="{6A8F3E59-C356-4C06-9FB2-E286F14EB3AC}">
      <dgm:prSet/>
      <dgm:spPr/>
      <dgm:t>
        <a:bodyPr/>
        <a:lstStyle/>
        <a:p>
          <a:endParaRPr lang="en-US"/>
        </a:p>
      </dgm:t>
    </dgm:pt>
    <dgm:pt modelId="{FE9DC185-A833-44B4-B880-12F34A7F0FF2}" type="sibTrans" cxnId="{6A8F3E59-C356-4C06-9FB2-E286F14EB3AC}">
      <dgm:prSet/>
      <dgm:spPr/>
      <dgm:t>
        <a:bodyPr/>
        <a:lstStyle/>
        <a:p>
          <a:endParaRPr lang="en-US"/>
        </a:p>
      </dgm:t>
    </dgm:pt>
    <dgm:pt modelId="{F495578C-6F1E-4E90-B983-E16D6C82A3BB}">
      <dgm:prSet/>
      <dgm:spPr/>
      <dgm:t>
        <a:bodyPr/>
        <a:lstStyle/>
        <a:p>
          <a:pPr>
            <a:defRPr cap="all"/>
          </a:pPr>
          <a:r>
            <a:rPr lang="en-US" dirty="0"/>
            <a:t>70% Digital Traffic Info Signs are Valuable</a:t>
          </a:r>
        </a:p>
      </dgm:t>
    </dgm:pt>
    <dgm:pt modelId="{0AF08220-DC78-446A-8982-A8307AE23FBF}" type="parTrans" cxnId="{53D33EBB-B10D-4C9D-BB2A-FA97157462E9}">
      <dgm:prSet/>
      <dgm:spPr/>
      <dgm:t>
        <a:bodyPr/>
        <a:lstStyle/>
        <a:p>
          <a:endParaRPr lang="en-US"/>
        </a:p>
      </dgm:t>
    </dgm:pt>
    <dgm:pt modelId="{87CC0B6C-B1D5-4424-954F-547B5E7738D5}" type="sibTrans" cxnId="{53D33EBB-B10D-4C9D-BB2A-FA97157462E9}">
      <dgm:prSet/>
      <dgm:spPr/>
      <dgm:t>
        <a:bodyPr/>
        <a:lstStyle/>
        <a:p>
          <a:endParaRPr lang="en-US"/>
        </a:p>
      </dgm:t>
    </dgm:pt>
    <dgm:pt modelId="{80B7E4A2-8B4E-413F-9D37-B1960C4E6320}" type="pres">
      <dgm:prSet presAssocID="{47835691-F933-45B1-A416-918F736BAAE5}" presName="root" presStyleCnt="0">
        <dgm:presLayoutVars>
          <dgm:dir/>
          <dgm:resizeHandles val="exact"/>
        </dgm:presLayoutVars>
      </dgm:prSet>
      <dgm:spPr/>
    </dgm:pt>
    <dgm:pt modelId="{9EF5DE13-74D3-4682-84D1-935A05785B90}" type="pres">
      <dgm:prSet presAssocID="{F2E52008-D023-461D-B007-64741D7CC38E}" presName="compNode" presStyleCnt="0"/>
      <dgm:spPr/>
    </dgm:pt>
    <dgm:pt modelId="{7A619209-9A8D-425C-AACA-B5FF524E0851}" type="pres">
      <dgm:prSet presAssocID="{F2E52008-D023-461D-B007-64741D7CC38E}" presName="iconBgRect" presStyleLbl="bgShp" presStyleIdx="0" presStyleCnt="4"/>
      <dgm:spPr/>
    </dgm:pt>
    <dgm:pt modelId="{54B2B22C-02CF-4B7D-8F68-83BB439A0AF8}" type="pres">
      <dgm:prSet presAssocID="{F2E52008-D023-461D-B007-64741D7CC3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52ED84-A6AE-4E41-A3E8-A16B6FBA2B86}" type="pres">
      <dgm:prSet presAssocID="{F2E52008-D023-461D-B007-64741D7CC38E}" presName="spaceRect" presStyleCnt="0"/>
      <dgm:spPr/>
    </dgm:pt>
    <dgm:pt modelId="{6BBE83D3-C177-4FBC-B162-7A8483738256}" type="pres">
      <dgm:prSet presAssocID="{F2E52008-D023-461D-B007-64741D7CC38E}" presName="textRect" presStyleLbl="revTx" presStyleIdx="0" presStyleCnt="4">
        <dgm:presLayoutVars>
          <dgm:chMax val="1"/>
          <dgm:chPref val="1"/>
        </dgm:presLayoutVars>
      </dgm:prSet>
      <dgm:spPr/>
    </dgm:pt>
    <dgm:pt modelId="{AB57D98F-B2B4-4931-A03C-3FBAC97B996A}" type="pres">
      <dgm:prSet presAssocID="{3F804702-2B17-49D6-82D8-57B2D7CE0EC8}" presName="sibTrans" presStyleCnt="0"/>
      <dgm:spPr/>
    </dgm:pt>
    <dgm:pt modelId="{AAF38C27-2AE2-489A-941D-7617070E8ED6}" type="pres">
      <dgm:prSet presAssocID="{C2695457-83B1-4D55-84E0-17597593C843}" presName="compNode" presStyleCnt="0"/>
      <dgm:spPr/>
    </dgm:pt>
    <dgm:pt modelId="{71D0ADC3-7402-4D41-97B8-2191758DABDF}" type="pres">
      <dgm:prSet presAssocID="{C2695457-83B1-4D55-84E0-17597593C843}" presName="iconBgRect" presStyleLbl="bgShp" presStyleIdx="1" presStyleCnt="4"/>
      <dgm:spPr/>
    </dgm:pt>
    <dgm:pt modelId="{6455D8B5-5F54-4B7B-8CCE-ADF645AAE3CD}" type="pres">
      <dgm:prSet presAssocID="{C2695457-83B1-4D55-84E0-17597593C8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A6E26D0-B474-458B-8960-C77F9A0D718C}" type="pres">
      <dgm:prSet presAssocID="{C2695457-83B1-4D55-84E0-17597593C843}" presName="spaceRect" presStyleCnt="0"/>
      <dgm:spPr/>
    </dgm:pt>
    <dgm:pt modelId="{64C17AA0-5DAD-4D56-8448-5F3E5B733B64}" type="pres">
      <dgm:prSet presAssocID="{C2695457-83B1-4D55-84E0-17597593C843}" presName="textRect" presStyleLbl="revTx" presStyleIdx="1" presStyleCnt="4">
        <dgm:presLayoutVars>
          <dgm:chMax val="1"/>
          <dgm:chPref val="1"/>
        </dgm:presLayoutVars>
      </dgm:prSet>
      <dgm:spPr/>
    </dgm:pt>
    <dgm:pt modelId="{A7E61B0A-BF90-453D-84C2-7C6FEEE324EA}" type="pres">
      <dgm:prSet presAssocID="{F93FF3B8-5699-4B90-8478-6ABB47BC1EBB}" presName="sibTrans" presStyleCnt="0"/>
      <dgm:spPr/>
    </dgm:pt>
    <dgm:pt modelId="{14BD23FF-1237-4E53-9E20-7AD4BDE32891}" type="pres">
      <dgm:prSet presAssocID="{233E8AD5-076E-42D7-BD8A-6529E7FD4E74}" presName="compNode" presStyleCnt="0"/>
      <dgm:spPr/>
    </dgm:pt>
    <dgm:pt modelId="{5CB4D794-3585-4878-AD20-2150473505E6}" type="pres">
      <dgm:prSet presAssocID="{233E8AD5-076E-42D7-BD8A-6529E7FD4E74}" presName="iconBgRect" presStyleLbl="bgShp" presStyleIdx="2" presStyleCnt="4"/>
      <dgm:spPr/>
    </dgm:pt>
    <dgm:pt modelId="{0091FF88-93BE-449F-8980-8AA0A15A7E7F}" type="pres">
      <dgm:prSet presAssocID="{233E8AD5-076E-42D7-BD8A-6529E7FD4E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BE639B8-F369-40D1-88D9-7B3C3F4C128E}" type="pres">
      <dgm:prSet presAssocID="{233E8AD5-076E-42D7-BD8A-6529E7FD4E74}" presName="spaceRect" presStyleCnt="0"/>
      <dgm:spPr/>
    </dgm:pt>
    <dgm:pt modelId="{49261C3C-CB66-462D-B37D-F6B4DC7E9356}" type="pres">
      <dgm:prSet presAssocID="{233E8AD5-076E-42D7-BD8A-6529E7FD4E74}" presName="textRect" presStyleLbl="revTx" presStyleIdx="2" presStyleCnt="4">
        <dgm:presLayoutVars>
          <dgm:chMax val="1"/>
          <dgm:chPref val="1"/>
        </dgm:presLayoutVars>
      </dgm:prSet>
      <dgm:spPr/>
    </dgm:pt>
    <dgm:pt modelId="{9C235500-2324-4438-B26F-F699AA260635}" type="pres">
      <dgm:prSet presAssocID="{FE9DC185-A833-44B4-B880-12F34A7F0FF2}" presName="sibTrans" presStyleCnt="0"/>
      <dgm:spPr/>
    </dgm:pt>
    <dgm:pt modelId="{EC3CD80B-BD5E-4959-902B-1116BA389F2C}" type="pres">
      <dgm:prSet presAssocID="{F495578C-6F1E-4E90-B983-E16D6C82A3BB}" presName="compNode" presStyleCnt="0"/>
      <dgm:spPr/>
    </dgm:pt>
    <dgm:pt modelId="{6B1D4C62-5C7C-421F-B677-204FCADDB5C7}" type="pres">
      <dgm:prSet presAssocID="{F495578C-6F1E-4E90-B983-E16D6C82A3BB}" presName="iconBgRect" presStyleLbl="bgShp" presStyleIdx="3" presStyleCnt="4"/>
      <dgm:spPr/>
    </dgm:pt>
    <dgm:pt modelId="{FB140E3E-B7F0-491B-B49C-8E18BF272305}" type="pres">
      <dgm:prSet presAssocID="{F495578C-6F1E-4E90-B983-E16D6C82A3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28F275F-2762-4688-8A9D-7D1DFABE1496}" type="pres">
      <dgm:prSet presAssocID="{F495578C-6F1E-4E90-B983-E16D6C82A3BB}" presName="spaceRect" presStyleCnt="0"/>
      <dgm:spPr/>
    </dgm:pt>
    <dgm:pt modelId="{9A39A85A-73BE-47A9-86FC-09DFC947632B}" type="pres">
      <dgm:prSet presAssocID="{F495578C-6F1E-4E90-B983-E16D6C82A3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C92102-569E-4371-9827-C68ABD9081A5}" type="presOf" srcId="{F2E52008-D023-461D-B007-64741D7CC38E}" destId="{6BBE83D3-C177-4FBC-B162-7A8483738256}" srcOrd="0" destOrd="0" presId="urn:microsoft.com/office/officeart/2018/5/layout/IconCircleLabelList"/>
    <dgm:cxn modelId="{89916D25-2EC6-4F06-A891-9A17A43BF1D0}" type="presOf" srcId="{C2695457-83B1-4D55-84E0-17597593C843}" destId="{64C17AA0-5DAD-4D56-8448-5F3E5B733B64}" srcOrd="0" destOrd="0" presId="urn:microsoft.com/office/officeart/2018/5/layout/IconCircleLabelList"/>
    <dgm:cxn modelId="{47E73226-2AE7-4DDD-8A03-5E8D1136E9B9}" srcId="{47835691-F933-45B1-A416-918F736BAAE5}" destId="{F2E52008-D023-461D-B007-64741D7CC38E}" srcOrd="0" destOrd="0" parTransId="{F851EEAE-B1CE-46E3-8882-8F8F70E94264}" sibTransId="{3F804702-2B17-49D6-82D8-57B2D7CE0EC8}"/>
    <dgm:cxn modelId="{0556385B-4609-4837-AD17-10DA1502FFC4}" type="presOf" srcId="{233E8AD5-076E-42D7-BD8A-6529E7FD4E74}" destId="{49261C3C-CB66-462D-B37D-F6B4DC7E9356}" srcOrd="0" destOrd="0" presId="urn:microsoft.com/office/officeart/2018/5/layout/IconCircleLabelList"/>
    <dgm:cxn modelId="{6A8F3E59-C356-4C06-9FB2-E286F14EB3AC}" srcId="{47835691-F933-45B1-A416-918F736BAAE5}" destId="{233E8AD5-076E-42D7-BD8A-6529E7FD4E74}" srcOrd="2" destOrd="0" parTransId="{8FA556B1-0CA5-4479-A8AD-AC2952A872F1}" sibTransId="{FE9DC185-A833-44B4-B880-12F34A7F0FF2}"/>
    <dgm:cxn modelId="{8134B4A5-23EB-44FF-8742-185AF0B038C2}" srcId="{47835691-F933-45B1-A416-918F736BAAE5}" destId="{C2695457-83B1-4D55-84E0-17597593C843}" srcOrd="1" destOrd="0" parTransId="{8A4E077D-EE07-41DD-92D3-2C14A0945260}" sibTransId="{F93FF3B8-5699-4B90-8478-6ABB47BC1EBB}"/>
    <dgm:cxn modelId="{53D33EBB-B10D-4C9D-BB2A-FA97157462E9}" srcId="{47835691-F933-45B1-A416-918F736BAAE5}" destId="{F495578C-6F1E-4E90-B983-E16D6C82A3BB}" srcOrd="3" destOrd="0" parTransId="{0AF08220-DC78-446A-8982-A8307AE23FBF}" sibTransId="{87CC0B6C-B1D5-4424-954F-547B5E7738D5}"/>
    <dgm:cxn modelId="{52D6B6E5-F993-4ED6-90FE-F39240EF08D3}" type="presOf" srcId="{47835691-F933-45B1-A416-918F736BAAE5}" destId="{80B7E4A2-8B4E-413F-9D37-B1960C4E6320}" srcOrd="0" destOrd="0" presId="urn:microsoft.com/office/officeart/2018/5/layout/IconCircleLabelList"/>
    <dgm:cxn modelId="{B948F3ED-477D-4C69-B707-6B00D81A058F}" type="presOf" srcId="{F495578C-6F1E-4E90-B983-E16D6C82A3BB}" destId="{9A39A85A-73BE-47A9-86FC-09DFC947632B}" srcOrd="0" destOrd="0" presId="urn:microsoft.com/office/officeart/2018/5/layout/IconCircleLabelList"/>
    <dgm:cxn modelId="{EE0E99C9-AE20-408F-8428-20468FC446DD}" type="presParOf" srcId="{80B7E4A2-8B4E-413F-9D37-B1960C4E6320}" destId="{9EF5DE13-74D3-4682-84D1-935A05785B90}" srcOrd="0" destOrd="0" presId="urn:microsoft.com/office/officeart/2018/5/layout/IconCircleLabelList"/>
    <dgm:cxn modelId="{D246B048-B855-42A2-AD15-1E74933A923D}" type="presParOf" srcId="{9EF5DE13-74D3-4682-84D1-935A05785B90}" destId="{7A619209-9A8D-425C-AACA-B5FF524E0851}" srcOrd="0" destOrd="0" presId="urn:microsoft.com/office/officeart/2018/5/layout/IconCircleLabelList"/>
    <dgm:cxn modelId="{9C88BC0A-2C73-4B4A-88B4-4DE8EFC7E21A}" type="presParOf" srcId="{9EF5DE13-74D3-4682-84D1-935A05785B90}" destId="{54B2B22C-02CF-4B7D-8F68-83BB439A0AF8}" srcOrd="1" destOrd="0" presId="urn:microsoft.com/office/officeart/2018/5/layout/IconCircleLabelList"/>
    <dgm:cxn modelId="{5A9CF612-2667-4CE4-B677-5BCA768112E1}" type="presParOf" srcId="{9EF5DE13-74D3-4682-84D1-935A05785B90}" destId="{A952ED84-A6AE-4E41-A3E8-A16B6FBA2B86}" srcOrd="2" destOrd="0" presId="urn:microsoft.com/office/officeart/2018/5/layout/IconCircleLabelList"/>
    <dgm:cxn modelId="{CA3AA14D-A693-4411-BF22-F7213C96046B}" type="presParOf" srcId="{9EF5DE13-74D3-4682-84D1-935A05785B90}" destId="{6BBE83D3-C177-4FBC-B162-7A8483738256}" srcOrd="3" destOrd="0" presId="urn:microsoft.com/office/officeart/2018/5/layout/IconCircleLabelList"/>
    <dgm:cxn modelId="{91B89DE0-BBF1-4265-A6D2-4B03CFF3778A}" type="presParOf" srcId="{80B7E4A2-8B4E-413F-9D37-B1960C4E6320}" destId="{AB57D98F-B2B4-4931-A03C-3FBAC97B996A}" srcOrd="1" destOrd="0" presId="urn:microsoft.com/office/officeart/2018/5/layout/IconCircleLabelList"/>
    <dgm:cxn modelId="{EA04BB51-B988-4F89-B93E-C217A4AE4625}" type="presParOf" srcId="{80B7E4A2-8B4E-413F-9D37-B1960C4E6320}" destId="{AAF38C27-2AE2-489A-941D-7617070E8ED6}" srcOrd="2" destOrd="0" presId="urn:microsoft.com/office/officeart/2018/5/layout/IconCircleLabelList"/>
    <dgm:cxn modelId="{40F2D577-37D1-4100-8C1E-C103E1B00AE9}" type="presParOf" srcId="{AAF38C27-2AE2-489A-941D-7617070E8ED6}" destId="{71D0ADC3-7402-4D41-97B8-2191758DABDF}" srcOrd="0" destOrd="0" presId="urn:microsoft.com/office/officeart/2018/5/layout/IconCircleLabelList"/>
    <dgm:cxn modelId="{28123249-7465-4B4F-98FA-DCC07EAB9809}" type="presParOf" srcId="{AAF38C27-2AE2-489A-941D-7617070E8ED6}" destId="{6455D8B5-5F54-4B7B-8CCE-ADF645AAE3CD}" srcOrd="1" destOrd="0" presId="urn:microsoft.com/office/officeart/2018/5/layout/IconCircleLabelList"/>
    <dgm:cxn modelId="{9F505826-8F3E-4D9B-ABC3-9BDF229A4920}" type="presParOf" srcId="{AAF38C27-2AE2-489A-941D-7617070E8ED6}" destId="{2A6E26D0-B474-458B-8960-C77F9A0D718C}" srcOrd="2" destOrd="0" presId="urn:microsoft.com/office/officeart/2018/5/layout/IconCircleLabelList"/>
    <dgm:cxn modelId="{0926A35A-633F-4D89-A290-E9ED2287C6EC}" type="presParOf" srcId="{AAF38C27-2AE2-489A-941D-7617070E8ED6}" destId="{64C17AA0-5DAD-4D56-8448-5F3E5B733B64}" srcOrd="3" destOrd="0" presId="urn:microsoft.com/office/officeart/2018/5/layout/IconCircleLabelList"/>
    <dgm:cxn modelId="{42EDCE7E-741D-4CE8-972A-4C5350FB32A3}" type="presParOf" srcId="{80B7E4A2-8B4E-413F-9D37-B1960C4E6320}" destId="{A7E61B0A-BF90-453D-84C2-7C6FEEE324EA}" srcOrd="3" destOrd="0" presId="urn:microsoft.com/office/officeart/2018/5/layout/IconCircleLabelList"/>
    <dgm:cxn modelId="{151FAB2B-D2BB-4570-83A5-7BB2E53D21F5}" type="presParOf" srcId="{80B7E4A2-8B4E-413F-9D37-B1960C4E6320}" destId="{14BD23FF-1237-4E53-9E20-7AD4BDE32891}" srcOrd="4" destOrd="0" presId="urn:microsoft.com/office/officeart/2018/5/layout/IconCircleLabelList"/>
    <dgm:cxn modelId="{634834CA-0C3F-4771-91C0-56B6A22A70BA}" type="presParOf" srcId="{14BD23FF-1237-4E53-9E20-7AD4BDE32891}" destId="{5CB4D794-3585-4878-AD20-2150473505E6}" srcOrd="0" destOrd="0" presId="urn:microsoft.com/office/officeart/2018/5/layout/IconCircleLabelList"/>
    <dgm:cxn modelId="{E45658FC-E096-45CB-ADF7-48705BC992C5}" type="presParOf" srcId="{14BD23FF-1237-4E53-9E20-7AD4BDE32891}" destId="{0091FF88-93BE-449F-8980-8AA0A15A7E7F}" srcOrd="1" destOrd="0" presId="urn:microsoft.com/office/officeart/2018/5/layout/IconCircleLabelList"/>
    <dgm:cxn modelId="{C5FF9077-C285-4805-B9B6-4DF71EDF91E5}" type="presParOf" srcId="{14BD23FF-1237-4E53-9E20-7AD4BDE32891}" destId="{DBE639B8-F369-40D1-88D9-7B3C3F4C128E}" srcOrd="2" destOrd="0" presId="urn:microsoft.com/office/officeart/2018/5/layout/IconCircleLabelList"/>
    <dgm:cxn modelId="{0D3C87AD-E73E-4407-B729-D8A104889EBF}" type="presParOf" srcId="{14BD23FF-1237-4E53-9E20-7AD4BDE32891}" destId="{49261C3C-CB66-462D-B37D-F6B4DC7E9356}" srcOrd="3" destOrd="0" presId="urn:microsoft.com/office/officeart/2018/5/layout/IconCircleLabelList"/>
    <dgm:cxn modelId="{545749BD-0203-4DC4-B6A9-70EC98E97B5E}" type="presParOf" srcId="{80B7E4A2-8B4E-413F-9D37-B1960C4E6320}" destId="{9C235500-2324-4438-B26F-F699AA260635}" srcOrd="5" destOrd="0" presId="urn:microsoft.com/office/officeart/2018/5/layout/IconCircleLabelList"/>
    <dgm:cxn modelId="{1B3A9869-A908-49FE-977F-4AA00FFBF92A}" type="presParOf" srcId="{80B7E4A2-8B4E-413F-9D37-B1960C4E6320}" destId="{EC3CD80B-BD5E-4959-902B-1116BA389F2C}" srcOrd="6" destOrd="0" presId="urn:microsoft.com/office/officeart/2018/5/layout/IconCircleLabelList"/>
    <dgm:cxn modelId="{D301DDA0-D94C-4FCD-B0FB-C969FCDDAC9E}" type="presParOf" srcId="{EC3CD80B-BD5E-4959-902B-1116BA389F2C}" destId="{6B1D4C62-5C7C-421F-B677-204FCADDB5C7}" srcOrd="0" destOrd="0" presId="urn:microsoft.com/office/officeart/2018/5/layout/IconCircleLabelList"/>
    <dgm:cxn modelId="{E75A86F2-3CC5-46B1-AB4A-DC9C3A558EDB}" type="presParOf" srcId="{EC3CD80B-BD5E-4959-902B-1116BA389F2C}" destId="{FB140E3E-B7F0-491B-B49C-8E18BF272305}" srcOrd="1" destOrd="0" presId="urn:microsoft.com/office/officeart/2018/5/layout/IconCircleLabelList"/>
    <dgm:cxn modelId="{FA160C81-B41B-4FCA-A42A-D63BE4B4E8C8}" type="presParOf" srcId="{EC3CD80B-BD5E-4959-902B-1116BA389F2C}" destId="{828F275F-2762-4688-8A9D-7D1DFABE1496}" srcOrd="2" destOrd="0" presId="urn:microsoft.com/office/officeart/2018/5/layout/IconCircleLabelList"/>
    <dgm:cxn modelId="{88E854CB-A7ED-40AC-AAA6-3A3601745F0B}" type="presParOf" srcId="{EC3CD80B-BD5E-4959-902B-1116BA389F2C}" destId="{9A39A85A-73BE-47A9-86FC-09DFC94763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835691-F933-45B1-A416-918F736BAA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E52008-D023-461D-B007-64741D7CC3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68% Prefer to fund the Toll Roads instead of using tax dollars</a:t>
          </a:r>
        </a:p>
      </dgm:t>
    </dgm:pt>
    <dgm:pt modelId="{F851EEAE-B1CE-46E3-8882-8F8F70E94264}" type="parTrans" cxnId="{47E73226-2AE7-4DDD-8A03-5E8D1136E9B9}">
      <dgm:prSet/>
      <dgm:spPr/>
      <dgm:t>
        <a:bodyPr/>
        <a:lstStyle/>
        <a:p>
          <a:endParaRPr lang="en-US"/>
        </a:p>
      </dgm:t>
    </dgm:pt>
    <dgm:pt modelId="{3F804702-2B17-49D6-82D8-57B2D7CE0EC8}" type="sibTrans" cxnId="{47E73226-2AE7-4DDD-8A03-5E8D1136E9B9}">
      <dgm:prSet/>
      <dgm:spPr/>
      <dgm:t>
        <a:bodyPr/>
        <a:lstStyle/>
        <a:p>
          <a:endParaRPr lang="en-US"/>
        </a:p>
      </dgm:t>
    </dgm:pt>
    <dgm:pt modelId="{4F1D1B02-735B-4028-A959-93B1E904BB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63% Use the toll roads at least once a week</a:t>
          </a:r>
        </a:p>
      </dgm:t>
    </dgm:pt>
    <dgm:pt modelId="{3C629549-8AA1-4F8D-9EB6-70B31CBC8E31}" type="parTrans" cxnId="{5C0D8487-B7D8-4602-9F5C-F53C24069385}">
      <dgm:prSet/>
      <dgm:spPr/>
      <dgm:t>
        <a:bodyPr/>
        <a:lstStyle/>
        <a:p>
          <a:endParaRPr lang="en-US"/>
        </a:p>
      </dgm:t>
    </dgm:pt>
    <dgm:pt modelId="{D35DA94C-E62E-4EAF-9D00-63E5C4C8F212}" type="sibTrans" cxnId="{5C0D8487-B7D8-4602-9F5C-F53C24069385}">
      <dgm:prSet/>
      <dgm:spPr/>
      <dgm:t>
        <a:bodyPr/>
        <a:lstStyle/>
        <a:p>
          <a:endParaRPr lang="en-US"/>
        </a:p>
      </dgm:t>
    </dgm:pt>
    <dgm:pt modelId="{71DA5D38-360B-4568-A213-D92F5E30AB44}" type="pres">
      <dgm:prSet presAssocID="{47835691-F933-45B1-A416-918F736BAAE5}" presName="root" presStyleCnt="0">
        <dgm:presLayoutVars>
          <dgm:dir/>
          <dgm:resizeHandles val="exact"/>
        </dgm:presLayoutVars>
      </dgm:prSet>
      <dgm:spPr/>
    </dgm:pt>
    <dgm:pt modelId="{B25BDDAC-E02F-49EF-96D8-CB2EA2C90665}" type="pres">
      <dgm:prSet presAssocID="{F2E52008-D023-461D-B007-64741D7CC38E}" presName="compNode" presStyleCnt="0"/>
      <dgm:spPr/>
    </dgm:pt>
    <dgm:pt modelId="{72E637C5-D8F5-469F-BD36-57902A8943B7}" type="pres">
      <dgm:prSet presAssocID="{F2E52008-D023-461D-B007-64741D7CC38E}" presName="iconBgRect" presStyleLbl="bgShp" presStyleIdx="0" presStyleCnt="2"/>
      <dgm:spPr/>
    </dgm:pt>
    <dgm:pt modelId="{01A83E8F-D814-4765-9B56-D04FA8881138}" type="pres">
      <dgm:prSet presAssocID="{F2E52008-D023-461D-B007-64741D7CC3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76C27AD-AAA3-4B09-A8D4-27C12EC1130D}" type="pres">
      <dgm:prSet presAssocID="{F2E52008-D023-461D-B007-64741D7CC38E}" presName="spaceRect" presStyleCnt="0"/>
      <dgm:spPr/>
    </dgm:pt>
    <dgm:pt modelId="{5ADA8A94-7E65-4B09-81B6-747F6323D410}" type="pres">
      <dgm:prSet presAssocID="{F2E52008-D023-461D-B007-64741D7CC38E}" presName="textRect" presStyleLbl="revTx" presStyleIdx="0" presStyleCnt="2">
        <dgm:presLayoutVars>
          <dgm:chMax val="1"/>
          <dgm:chPref val="1"/>
        </dgm:presLayoutVars>
      </dgm:prSet>
      <dgm:spPr/>
    </dgm:pt>
    <dgm:pt modelId="{E3FC6393-375B-4F63-90B1-4B311B395064}" type="pres">
      <dgm:prSet presAssocID="{3F804702-2B17-49D6-82D8-57B2D7CE0EC8}" presName="sibTrans" presStyleCnt="0"/>
      <dgm:spPr/>
    </dgm:pt>
    <dgm:pt modelId="{72D4C978-3B10-44B3-90E3-AF0C4B38470B}" type="pres">
      <dgm:prSet presAssocID="{4F1D1B02-735B-4028-A959-93B1E904BBF0}" presName="compNode" presStyleCnt="0"/>
      <dgm:spPr/>
    </dgm:pt>
    <dgm:pt modelId="{EEDA0C71-ADCB-472E-864F-AE5E446062CE}" type="pres">
      <dgm:prSet presAssocID="{4F1D1B02-735B-4028-A959-93B1E904BBF0}" presName="iconBgRect" presStyleLbl="bgShp" presStyleIdx="1" presStyleCnt="2"/>
      <dgm:spPr/>
    </dgm:pt>
    <dgm:pt modelId="{33A8B24A-92A5-41F8-A3A9-007DDD5FDCB3}" type="pres">
      <dgm:prSet presAssocID="{4F1D1B02-735B-4028-A959-93B1E904BB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EBF07B3-D246-41CF-B54E-A0806671B836}" type="pres">
      <dgm:prSet presAssocID="{4F1D1B02-735B-4028-A959-93B1E904BBF0}" presName="spaceRect" presStyleCnt="0"/>
      <dgm:spPr/>
    </dgm:pt>
    <dgm:pt modelId="{06BC19C1-B6FE-4FF0-8AF8-572DB8F6111B}" type="pres">
      <dgm:prSet presAssocID="{4F1D1B02-735B-4028-A959-93B1E904BB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7E73226-2AE7-4DDD-8A03-5E8D1136E9B9}" srcId="{47835691-F933-45B1-A416-918F736BAAE5}" destId="{F2E52008-D023-461D-B007-64741D7CC38E}" srcOrd="0" destOrd="0" parTransId="{F851EEAE-B1CE-46E3-8882-8F8F70E94264}" sibTransId="{3F804702-2B17-49D6-82D8-57B2D7CE0EC8}"/>
    <dgm:cxn modelId="{AEBE6650-BB52-4DA8-8B7C-B7CF9FCF7075}" type="presOf" srcId="{47835691-F933-45B1-A416-918F736BAAE5}" destId="{71DA5D38-360B-4568-A213-D92F5E30AB44}" srcOrd="0" destOrd="0" presId="urn:microsoft.com/office/officeart/2018/5/layout/IconCircleLabelList"/>
    <dgm:cxn modelId="{5C0D8487-B7D8-4602-9F5C-F53C24069385}" srcId="{47835691-F933-45B1-A416-918F736BAAE5}" destId="{4F1D1B02-735B-4028-A959-93B1E904BBF0}" srcOrd="1" destOrd="0" parTransId="{3C629549-8AA1-4F8D-9EB6-70B31CBC8E31}" sibTransId="{D35DA94C-E62E-4EAF-9D00-63E5C4C8F212}"/>
    <dgm:cxn modelId="{5778B98B-182D-4CE0-9D3A-06041CD39567}" type="presOf" srcId="{F2E52008-D023-461D-B007-64741D7CC38E}" destId="{5ADA8A94-7E65-4B09-81B6-747F6323D410}" srcOrd="0" destOrd="0" presId="urn:microsoft.com/office/officeart/2018/5/layout/IconCircleLabelList"/>
    <dgm:cxn modelId="{4ED6778C-B305-4D08-B83B-A4711CC79AF1}" type="presOf" srcId="{4F1D1B02-735B-4028-A959-93B1E904BBF0}" destId="{06BC19C1-B6FE-4FF0-8AF8-572DB8F6111B}" srcOrd="0" destOrd="0" presId="urn:microsoft.com/office/officeart/2018/5/layout/IconCircleLabelList"/>
    <dgm:cxn modelId="{4F3FD2AF-E0D9-4C3D-95CC-62DA3B1D6497}" type="presParOf" srcId="{71DA5D38-360B-4568-A213-D92F5E30AB44}" destId="{B25BDDAC-E02F-49EF-96D8-CB2EA2C90665}" srcOrd="0" destOrd="0" presId="urn:microsoft.com/office/officeart/2018/5/layout/IconCircleLabelList"/>
    <dgm:cxn modelId="{4A9C1A9F-0EAB-44C8-948E-A1F4EA028002}" type="presParOf" srcId="{B25BDDAC-E02F-49EF-96D8-CB2EA2C90665}" destId="{72E637C5-D8F5-469F-BD36-57902A8943B7}" srcOrd="0" destOrd="0" presId="urn:microsoft.com/office/officeart/2018/5/layout/IconCircleLabelList"/>
    <dgm:cxn modelId="{A4E2A848-CC8A-4A15-B5A7-5C15CDB6CDBA}" type="presParOf" srcId="{B25BDDAC-E02F-49EF-96D8-CB2EA2C90665}" destId="{01A83E8F-D814-4765-9B56-D04FA8881138}" srcOrd="1" destOrd="0" presId="urn:microsoft.com/office/officeart/2018/5/layout/IconCircleLabelList"/>
    <dgm:cxn modelId="{487EB3AA-0182-45BF-9EBC-4B12E793B891}" type="presParOf" srcId="{B25BDDAC-E02F-49EF-96D8-CB2EA2C90665}" destId="{A76C27AD-AAA3-4B09-A8D4-27C12EC1130D}" srcOrd="2" destOrd="0" presId="urn:microsoft.com/office/officeart/2018/5/layout/IconCircleLabelList"/>
    <dgm:cxn modelId="{95EC1B77-A086-4CDB-8B91-20D81CB6E682}" type="presParOf" srcId="{B25BDDAC-E02F-49EF-96D8-CB2EA2C90665}" destId="{5ADA8A94-7E65-4B09-81B6-747F6323D410}" srcOrd="3" destOrd="0" presId="urn:microsoft.com/office/officeart/2018/5/layout/IconCircleLabelList"/>
    <dgm:cxn modelId="{8634E1EC-562C-45C4-8CD7-AF16CC2BA9FA}" type="presParOf" srcId="{71DA5D38-360B-4568-A213-D92F5E30AB44}" destId="{E3FC6393-375B-4F63-90B1-4B311B395064}" srcOrd="1" destOrd="0" presId="urn:microsoft.com/office/officeart/2018/5/layout/IconCircleLabelList"/>
    <dgm:cxn modelId="{137413D6-3292-4837-85AA-BB434862EB99}" type="presParOf" srcId="{71DA5D38-360B-4568-A213-D92F5E30AB44}" destId="{72D4C978-3B10-44B3-90E3-AF0C4B38470B}" srcOrd="2" destOrd="0" presId="urn:microsoft.com/office/officeart/2018/5/layout/IconCircleLabelList"/>
    <dgm:cxn modelId="{648137BC-A5F3-4F5C-97B0-EC1E0068F2FB}" type="presParOf" srcId="{72D4C978-3B10-44B3-90E3-AF0C4B38470B}" destId="{EEDA0C71-ADCB-472E-864F-AE5E446062CE}" srcOrd="0" destOrd="0" presId="urn:microsoft.com/office/officeart/2018/5/layout/IconCircleLabelList"/>
    <dgm:cxn modelId="{045536F7-6846-4037-BD12-F5BE1C3696A6}" type="presParOf" srcId="{72D4C978-3B10-44B3-90E3-AF0C4B38470B}" destId="{33A8B24A-92A5-41F8-A3A9-007DDD5FDCB3}" srcOrd="1" destOrd="0" presId="urn:microsoft.com/office/officeart/2018/5/layout/IconCircleLabelList"/>
    <dgm:cxn modelId="{B361C772-7C62-4901-B90F-5AE9072F2043}" type="presParOf" srcId="{72D4C978-3B10-44B3-90E3-AF0C4B38470B}" destId="{8EBF07B3-D246-41CF-B54E-A0806671B836}" srcOrd="2" destOrd="0" presId="urn:microsoft.com/office/officeart/2018/5/layout/IconCircleLabelList"/>
    <dgm:cxn modelId="{C74DF174-4909-43FA-9FE8-8B0FDAC069BE}" type="presParOf" srcId="{72D4C978-3B10-44B3-90E3-AF0C4B38470B}" destId="{06BC19C1-B6FE-4FF0-8AF8-572DB8F611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835691-F933-45B1-A416-918F736BAA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E52008-D023-461D-B007-64741D7CC38E}">
      <dgm:prSet/>
      <dgm:spPr/>
      <dgm:t>
        <a:bodyPr/>
        <a:lstStyle/>
        <a:p>
          <a:pPr>
            <a:defRPr cap="all"/>
          </a:pPr>
          <a:r>
            <a:rPr lang="en-US"/>
            <a:t>68% For personal travel</a:t>
          </a:r>
        </a:p>
      </dgm:t>
    </dgm:pt>
    <dgm:pt modelId="{F851EEAE-B1CE-46E3-8882-8F8F70E94264}" type="parTrans" cxnId="{47E73226-2AE7-4DDD-8A03-5E8D1136E9B9}">
      <dgm:prSet/>
      <dgm:spPr/>
      <dgm:t>
        <a:bodyPr/>
        <a:lstStyle/>
        <a:p>
          <a:endParaRPr lang="en-US"/>
        </a:p>
      </dgm:t>
    </dgm:pt>
    <dgm:pt modelId="{3F804702-2B17-49D6-82D8-57B2D7CE0EC8}" type="sibTrans" cxnId="{47E73226-2AE7-4DDD-8A03-5E8D1136E9B9}">
      <dgm:prSet/>
      <dgm:spPr/>
      <dgm:t>
        <a:bodyPr/>
        <a:lstStyle/>
        <a:p>
          <a:endParaRPr lang="en-US"/>
        </a:p>
      </dgm:t>
    </dgm:pt>
    <dgm:pt modelId="{C2695457-83B1-4D55-84E0-17597593C843}">
      <dgm:prSet/>
      <dgm:spPr/>
      <dgm:t>
        <a:bodyPr/>
        <a:lstStyle/>
        <a:p>
          <a:pPr>
            <a:defRPr cap="all"/>
          </a:pPr>
          <a:r>
            <a:rPr lang="en-US"/>
            <a:t>41% Short trips</a:t>
          </a:r>
        </a:p>
      </dgm:t>
    </dgm:pt>
    <dgm:pt modelId="{8A4E077D-EE07-41DD-92D3-2C14A0945260}" type="parTrans" cxnId="{8134B4A5-23EB-44FF-8742-185AF0B038C2}">
      <dgm:prSet/>
      <dgm:spPr/>
      <dgm:t>
        <a:bodyPr/>
        <a:lstStyle/>
        <a:p>
          <a:endParaRPr lang="en-US"/>
        </a:p>
      </dgm:t>
    </dgm:pt>
    <dgm:pt modelId="{F93FF3B8-5699-4B90-8478-6ABB47BC1EBB}" type="sibTrans" cxnId="{8134B4A5-23EB-44FF-8742-185AF0B038C2}">
      <dgm:prSet/>
      <dgm:spPr/>
      <dgm:t>
        <a:bodyPr/>
        <a:lstStyle/>
        <a:p>
          <a:endParaRPr lang="en-US"/>
        </a:p>
      </dgm:t>
    </dgm:pt>
    <dgm:pt modelId="{233E8AD5-076E-42D7-BD8A-6529E7FD4E74}">
      <dgm:prSet/>
      <dgm:spPr/>
      <dgm:t>
        <a:bodyPr/>
        <a:lstStyle/>
        <a:p>
          <a:pPr>
            <a:defRPr cap="all"/>
          </a:pPr>
          <a:r>
            <a:rPr lang="en-US"/>
            <a:t>38% Special Events</a:t>
          </a:r>
        </a:p>
      </dgm:t>
    </dgm:pt>
    <dgm:pt modelId="{8FA556B1-0CA5-4479-A8AD-AC2952A872F1}" type="parTrans" cxnId="{6A8F3E59-C356-4C06-9FB2-E286F14EB3AC}">
      <dgm:prSet/>
      <dgm:spPr/>
      <dgm:t>
        <a:bodyPr/>
        <a:lstStyle/>
        <a:p>
          <a:endParaRPr lang="en-US"/>
        </a:p>
      </dgm:t>
    </dgm:pt>
    <dgm:pt modelId="{FE9DC185-A833-44B4-B880-12F34A7F0FF2}" type="sibTrans" cxnId="{6A8F3E59-C356-4C06-9FB2-E286F14EB3AC}">
      <dgm:prSet/>
      <dgm:spPr/>
      <dgm:t>
        <a:bodyPr/>
        <a:lstStyle/>
        <a:p>
          <a:endParaRPr lang="en-US"/>
        </a:p>
      </dgm:t>
    </dgm:pt>
    <dgm:pt modelId="{F495578C-6F1E-4E90-B983-E16D6C82A3BB}">
      <dgm:prSet/>
      <dgm:spPr/>
      <dgm:t>
        <a:bodyPr/>
        <a:lstStyle/>
        <a:p>
          <a:pPr>
            <a:defRPr cap="all"/>
          </a:pPr>
          <a:r>
            <a:rPr lang="en-US"/>
            <a:t>41% Commuting to and from work</a:t>
          </a:r>
        </a:p>
      </dgm:t>
    </dgm:pt>
    <dgm:pt modelId="{0AF08220-DC78-446A-8982-A8307AE23FBF}" type="parTrans" cxnId="{53D33EBB-B10D-4C9D-BB2A-FA97157462E9}">
      <dgm:prSet/>
      <dgm:spPr/>
      <dgm:t>
        <a:bodyPr/>
        <a:lstStyle/>
        <a:p>
          <a:endParaRPr lang="en-US"/>
        </a:p>
      </dgm:t>
    </dgm:pt>
    <dgm:pt modelId="{87CC0B6C-B1D5-4424-954F-547B5E7738D5}" type="sibTrans" cxnId="{53D33EBB-B10D-4C9D-BB2A-FA97157462E9}">
      <dgm:prSet/>
      <dgm:spPr/>
      <dgm:t>
        <a:bodyPr/>
        <a:lstStyle/>
        <a:p>
          <a:endParaRPr lang="en-US"/>
        </a:p>
      </dgm:t>
    </dgm:pt>
    <dgm:pt modelId="{B28F35B3-DD84-4422-9584-FB997E425B17}" type="pres">
      <dgm:prSet presAssocID="{47835691-F933-45B1-A416-918F736BAAE5}" presName="root" presStyleCnt="0">
        <dgm:presLayoutVars>
          <dgm:dir/>
          <dgm:resizeHandles val="exact"/>
        </dgm:presLayoutVars>
      </dgm:prSet>
      <dgm:spPr/>
    </dgm:pt>
    <dgm:pt modelId="{C6E86E38-D07E-474E-9432-3D7F5289DF09}" type="pres">
      <dgm:prSet presAssocID="{F2E52008-D023-461D-B007-64741D7CC38E}" presName="compNode" presStyleCnt="0"/>
      <dgm:spPr/>
    </dgm:pt>
    <dgm:pt modelId="{38357074-B06D-4001-AFCB-82CA6F9A7DC8}" type="pres">
      <dgm:prSet presAssocID="{F2E52008-D023-461D-B007-64741D7CC38E}" presName="iconBgRect" presStyleLbl="bgShp" presStyleIdx="0" presStyleCnt="4"/>
      <dgm:spPr/>
    </dgm:pt>
    <dgm:pt modelId="{E5E27EE7-0733-4286-884C-A785B1E5006D}" type="pres">
      <dgm:prSet presAssocID="{F2E52008-D023-461D-B007-64741D7CC3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FFBFBCA9-F784-424B-BFB6-2867C2703678}" type="pres">
      <dgm:prSet presAssocID="{F2E52008-D023-461D-B007-64741D7CC38E}" presName="spaceRect" presStyleCnt="0"/>
      <dgm:spPr/>
    </dgm:pt>
    <dgm:pt modelId="{18167DB9-E1DE-448A-9378-5344275BA624}" type="pres">
      <dgm:prSet presAssocID="{F2E52008-D023-461D-B007-64741D7CC38E}" presName="textRect" presStyleLbl="revTx" presStyleIdx="0" presStyleCnt="4">
        <dgm:presLayoutVars>
          <dgm:chMax val="1"/>
          <dgm:chPref val="1"/>
        </dgm:presLayoutVars>
      </dgm:prSet>
      <dgm:spPr/>
    </dgm:pt>
    <dgm:pt modelId="{337E7959-81FA-43FF-8611-EB3AE8DB39AE}" type="pres">
      <dgm:prSet presAssocID="{3F804702-2B17-49D6-82D8-57B2D7CE0EC8}" presName="sibTrans" presStyleCnt="0"/>
      <dgm:spPr/>
    </dgm:pt>
    <dgm:pt modelId="{B3374E1E-2C73-4F6B-A7C9-FAE777D46D1C}" type="pres">
      <dgm:prSet presAssocID="{C2695457-83B1-4D55-84E0-17597593C843}" presName="compNode" presStyleCnt="0"/>
      <dgm:spPr/>
    </dgm:pt>
    <dgm:pt modelId="{854D2CB9-EA49-4B75-8973-6A62B6B17676}" type="pres">
      <dgm:prSet presAssocID="{C2695457-83B1-4D55-84E0-17597593C843}" presName="iconBgRect" presStyleLbl="bgShp" presStyleIdx="1" presStyleCnt="4"/>
      <dgm:spPr/>
    </dgm:pt>
    <dgm:pt modelId="{13663F16-21B6-4CE8-AF3A-879BA472BE5D}" type="pres">
      <dgm:prSet presAssocID="{C2695457-83B1-4D55-84E0-17597593C8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E08090F0-DAC9-499B-9A8A-171592CB3DB5}" type="pres">
      <dgm:prSet presAssocID="{C2695457-83B1-4D55-84E0-17597593C843}" presName="spaceRect" presStyleCnt="0"/>
      <dgm:spPr/>
    </dgm:pt>
    <dgm:pt modelId="{279961B0-8B07-4437-BAB9-63F78D816651}" type="pres">
      <dgm:prSet presAssocID="{C2695457-83B1-4D55-84E0-17597593C843}" presName="textRect" presStyleLbl="revTx" presStyleIdx="1" presStyleCnt="4">
        <dgm:presLayoutVars>
          <dgm:chMax val="1"/>
          <dgm:chPref val="1"/>
        </dgm:presLayoutVars>
      </dgm:prSet>
      <dgm:spPr/>
    </dgm:pt>
    <dgm:pt modelId="{7A8239A1-CA33-4B28-9E2B-CCE4A7C46C89}" type="pres">
      <dgm:prSet presAssocID="{F93FF3B8-5699-4B90-8478-6ABB47BC1EBB}" presName="sibTrans" presStyleCnt="0"/>
      <dgm:spPr/>
    </dgm:pt>
    <dgm:pt modelId="{FD775479-2854-4009-A833-237D3A66FE39}" type="pres">
      <dgm:prSet presAssocID="{233E8AD5-076E-42D7-BD8A-6529E7FD4E74}" presName="compNode" presStyleCnt="0"/>
      <dgm:spPr/>
    </dgm:pt>
    <dgm:pt modelId="{CA809E94-FEC1-43AE-9BAE-7C77D36E945D}" type="pres">
      <dgm:prSet presAssocID="{233E8AD5-076E-42D7-BD8A-6529E7FD4E74}" presName="iconBgRect" presStyleLbl="bgShp" presStyleIdx="2" presStyleCnt="4"/>
      <dgm:spPr/>
    </dgm:pt>
    <dgm:pt modelId="{329D7C8D-6065-46B8-A22F-01108C41768C}" type="pres">
      <dgm:prSet presAssocID="{233E8AD5-076E-42D7-BD8A-6529E7FD4E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54CE6F7D-66BA-4CBF-BF35-81CB670F4333}" type="pres">
      <dgm:prSet presAssocID="{233E8AD5-076E-42D7-BD8A-6529E7FD4E74}" presName="spaceRect" presStyleCnt="0"/>
      <dgm:spPr/>
    </dgm:pt>
    <dgm:pt modelId="{24CE1A34-DBF9-4BE1-9A28-5A6E870287A8}" type="pres">
      <dgm:prSet presAssocID="{233E8AD5-076E-42D7-BD8A-6529E7FD4E74}" presName="textRect" presStyleLbl="revTx" presStyleIdx="2" presStyleCnt="4">
        <dgm:presLayoutVars>
          <dgm:chMax val="1"/>
          <dgm:chPref val="1"/>
        </dgm:presLayoutVars>
      </dgm:prSet>
      <dgm:spPr/>
    </dgm:pt>
    <dgm:pt modelId="{D8A2AB90-9BBB-4B67-ACAD-02C28FEA9C35}" type="pres">
      <dgm:prSet presAssocID="{FE9DC185-A833-44B4-B880-12F34A7F0FF2}" presName="sibTrans" presStyleCnt="0"/>
      <dgm:spPr/>
    </dgm:pt>
    <dgm:pt modelId="{8F299929-A3CE-4839-A309-7A18CDEE817B}" type="pres">
      <dgm:prSet presAssocID="{F495578C-6F1E-4E90-B983-E16D6C82A3BB}" presName="compNode" presStyleCnt="0"/>
      <dgm:spPr/>
    </dgm:pt>
    <dgm:pt modelId="{3DE81CA5-A8BB-43EC-872A-8C7B6A76B82C}" type="pres">
      <dgm:prSet presAssocID="{F495578C-6F1E-4E90-B983-E16D6C82A3BB}" presName="iconBgRect" presStyleLbl="bgShp" presStyleIdx="3" presStyleCnt="4"/>
      <dgm:spPr/>
    </dgm:pt>
    <dgm:pt modelId="{2DB5590D-1292-4A62-8A17-1E257414A8F6}" type="pres">
      <dgm:prSet presAssocID="{F495578C-6F1E-4E90-B983-E16D6C82A3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C57DA807-DCBE-41AA-BA02-CE19A5082BC0}" type="pres">
      <dgm:prSet presAssocID="{F495578C-6F1E-4E90-B983-E16D6C82A3BB}" presName="spaceRect" presStyleCnt="0"/>
      <dgm:spPr/>
    </dgm:pt>
    <dgm:pt modelId="{D2A1C9D0-FC8B-477F-A81F-8E7916FAD871}" type="pres">
      <dgm:prSet presAssocID="{F495578C-6F1E-4E90-B983-E16D6C82A3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C68423-57AB-49FF-B3C1-2A7577BA8D00}" type="presOf" srcId="{C2695457-83B1-4D55-84E0-17597593C843}" destId="{279961B0-8B07-4437-BAB9-63F78D816651}" srcOrd="0" destOrd="0" presId="urn:microsoft.com/office/officeart/2018/5/layout/IconCircleLabelList"/>
    <dgm:cxn modelId="{47E73226-2AE7-4DDD-8A03-5E8D1136E9B9}" srcId="{47835691-F933-45B1-A416-918F736BAAE5}" destId="{F2E52008-D023-461D-B007-64741D7CC38E}" srcOrd="0" destOrd="0" parTransId="{F851EEAE-B1CE-46E3-8882-8F8F70E94264}" sibTransId="{3F804702-2B17-49D6-82D8-57B2D7CE0EC8}"/>
    <dgm:cxn modelId="{34287C6B-6543-4520-AE91-18431A1FD63D}" type="presOf" srcId="{47835691-F933-45B1-A416-918F736BAAE5}" destId="{B28F35B3-DD84-4422-9584-FB997E425B17}" srcOrd="0" destOrd="0" presId="urn:microsoft.com/office/officeart/2018/5/layout/IconCircleLabelList"/>
    <dgm:cxn modelId="{54F3864F-6E0E-493B-A943-882E4811A361}" type="presOf" srcId="{233E8AD5-076E-42D7-BD8A-6529E7FD4E74}" destId="{24CE1A34-DBF9-4BE1-9A28-5A6E870287A8}" srcOrd="0" destOrd="0" presId="urn:microsoft.com/office/officeart/2018/5/layout/IconCircleLabelList"/>
    <dgm:cxn modelId="{6A8F3E59-C356-4C06-9FB2-E286F14EB3AC}" srcId="{47835691-F933-45B1-A416-918F736BAAE5}" destId="{233E8AD5-076E-42D7-BD8A-6529E7FD4E74}" srcOrd="2" destOrd="0" parTransId="{8FA556B1-0CA5-4479-A8AD-AC2952A872F1}" sibTransId="{FE9DC185-A833-44B4-B880-12F34A7F0FF2}"/>
    <dgm:cxn modelId="{5F445F9B-AA52-474A-A6B9-C8D0E8AFD848}" type="presOf" srcId="{F2E52008-D023-461D-B007-64741D7CC38E}" destId="{18167DB9-E1DE-448A-9378-5344275BA624}" srcOrd="0" destOrd="0" presId="urn:microsoft.com/office/officeart/2018/5/layout/IconCircleLabelList"/>
    <dgm:cxn modelId="{8134B4A5-23EB-44FF-8742-185AF0B038C2}" srcId="{47835691-F933-45B1-A416-918F736BAAE5}" destId="{C2695457-83B1-4D55-84E0-17597593C843}" srcOrd="1" destOrd="0" parTransId="{8A4E077D-EE07-41DD-92D3-2C14A0945260}" sibTransId="{F93FF3B8-5699-4B90-8478-6ABB47BC1EBB}"/>
    <dgm:cxn modelId="{53D33EBB-B10D-4C9D-BB2A-FA97157462E9}" srcId="{47835691-F933-45B1-A416-918F736BAAE5}" destId="{F495578C-6F1E-4E90-B983-E16D6C82A3BB}" srcOrd="3" destOrd="0" parTransId="{0AF08220-DC78-446A-8982-A8307AE23FBF}" sibTransId="{87CC0B6C-B1D5-4424-954F-547B5E7738D5}"/>
    <dgm:cxn modelId="{B396C6CE-B10C-48C6-9B11-C46AB9CCE19E}" type="presOf" srcId="{F495578C-6F1E-4E90-B983-E16D6C82A3BB}" destId="{D2A1C9D0-FC8B-477F-A81F-8E7916FAD871}" srcOrd="0" destOrd="0" presId="urn:microsoft.com/office/officeart/2018/5/layout/IconCircleLabelList"/>
    <dgm:cxn modelId="{7470DFC4-A0A6-49E6-B47F-7B9CE5702335}" type="presParOf" srcId="{B28F35B3-DD84-4422-9584-FB997E425B17}" destId="{C6E86E38-D07E-474E-9432-3D7F5289DF09}" srcOrd="0" destOrd="0" presId="urn:microsoft.com/office/officeart/2018/5/layout/IconCircleLabelList"/>
    <dgm:cxn modelId="{5E282718-7599-4B42-9972-FFEA99C305D8}" type="presParOf" srcId="{C6E86E38-D07E-474E-9432-3D7F5289DF09}" destId="{38357074-B06D-4001-AFCB-82CA6F9A7DC8}" srcOrd="0" destOrd="0" presId="urn:microsoft.com/office/officeart/2018/5/layout/IconCircleLabelList"/>
    <dgm:cxn modelId="{01F73AC3-9F64-4686-8806-14F8CDB69ED9}" type="presParOf" srcId="{C6E86E38-D07E-474E-9432-3D7F5289DF09}" destId="{E5E27EE7-0733-4286-884C-A785B1E5006D}" srcOrd="1" destOrd="0" presId="urn:microsoft.com/office/officeart/2018/5/layout/IconCircleLabelList"/>
    <dgm:cxn modelId="{41696E39-36D5-41DE-982C-1F75952ED695}" type="presParOf" srcId="{C6E86E38-D07E-474E-9432-3D7F5289DF09}" destId="{FFBFBCA9-F784-424B-BFB6-2867C2703678}" srcOrd="2" destOrd="0" presId="urn:microsoft.com/office/officeart/2018/5/layout/IconCircleLabelList"/>
    <dgm:cxn modelId="{E5ED8DBB-76AD-4ACE-A98C-B91FC2F95C25}" type="presParOf" srcId="{C6E86E38-D07E-474E-9432-3D7F5289DF09}" destId="{18167DB9-E1DE-448A-9378-5344275BA624}" srcOrd="3" destOrd="0" presId="urn:microsoft.com/office/officeart/2018/5/layout/IconCircleLabelList"/>
    <dgm:cxn modelId="{1EAFDDE7-2757-4114-85FB-F958837078EE}" type="presParOf" srcId="{B28F35B3-DD84-4422-9584-FB997E425B17}" destId="{337E7959-81FA-43FF-8611-EB3AE8DB39AE}" srcOrd="1" destOrd="0" presId="urn:microsoft.com/office/officeart/2018/5/layout/IconCircleLabelList"/>
    <dgm:cxn modelId="{CF13360B-106B-407F-A501-780AB5837E21}" type="presParOf" srcId="{B28F35B3-DD84-4422-9584-FB997E425B17}" destId="{B3374E1E-2C73-4F6B-A7C9-FAE777D46D1C}" srcOrd="2" destOrd="0" presId="urn:microsoft.com/office/officeart/2018/5/layout/IconCircleLabelList"/>
    <dgm:cxn modelId="{16D5D6AC-F4C5-4C23-9EE3-28341E3F27AD}" type="presParOf" srcId="{B3374E1E-2C73-4F6B-A7C9-FAE777D46D1C}" destId="{854D2CB9-EA49-4B75-8973-6A62B6B17676}" srcOrd="0" destOrd="0" presId="urn:microsoft.com/office/officeart/2018/5/layout/IconCircleLabelList"/>
    <dgm:cxn modelId="{F77E1A39-54D2-4830-B67F-F9C474E5F170}" type="presParOf" srcId="{B3374E1E-2C73-4F6B-A7C9-FAE777D46D1C}" destId="{13663F16-21B6-4CE8-AF3A-879BA472BE5D}" srcOrd="1" destOrd="0" presId="urn:microsoft.com/office/officeart/2018/5/layout/IconCircleLabelList"/>
    <dgm:cxn modelId="{A98612F1-9F45-4430-8B72-452E3A2E4A85}" type="presParOf" srcId="{B3374E1E-2C73-4F6B-A7C9-FAE777D46D1C}" destId="{E08090F0-DAC9-499B-9A8A-171592CB3DB5}" srcOrd="2" destOrd="0" presId="urn:microsoft.com/office/officeart/2018/5/layout/IconCircleLabelList"/>
    <dgm:cxn modelId="{C3F71CDD-4BB9-4840-84CE-C088AF965807}" type="presParOf" srcId="{B3374E1E-2C73-4F6B-A7C9-FAE777D46D1C}" destId="{279961B0-8B07-4437-BAB9-63F78D816651}" srcOrd="3" destOrd="0" presId="urn:microsoft.com/office/officeart/2018/5/layout/IconCircleLabelList"/>
    <dgm:cxn modelId="{36F83908-9CF7-49E8-80BB-EC3FC2FC8BCD}" type="presParOf" srcId="{B28F35B3-DD84-4422-9584-FB997E425B17}" destId="{7A8239A1-CA33-4B28-9E2B-CCE4A7C46C89}" srcOrd="3" destOrd="0" presId="urn:microsoft.com/office/officeart/2018/5/layout/IconCircleLabelList"/>
    <dgm:cxn modelId="{4E25C30C-686C-4C27-8948-E98691FEDBE4}" type="presParOf" srcId="{B28F35B3-DD84-4422-9584-FB997E425B17}" destId="{FD775479-2854-4009-A833-237D3A66FE39}" srcOrd="4" destOrd="0" presId="urn:microsoft.com/office/officeart/2018/5/layout/IconCircleLabelList"/>
    <dgm:cxn modelId="{6984612F-2C52-4B8E-8F83-15B9D20722DA}" type="presParOf" srcId="{FD775479-2854-4009-A833-237D3A66FE39}" destId="{CA809E94-FEC1-43AE-9BAE-7C77D36E945D}" srcOrd="0" destOrd="0" presId="urn:microsoft.com/office/officeart/2018/5/layout/IconCircleLabelList"/>
    <dgm:cxn modelId="{D88E762A-E8E0-4F32-9262-9E39460BF1ED}" type="presParOf" srcId="{FD775479-2854-4009-A833-237D3A66FE39}" destId="{329D7C8D-6065-46B8-A22F-01108C41768C}" srcOrd="1" destOrd="0" presId="urn:microsoft.com/office/officeart/2018/5/layout/IconCircleLabelList"/>
    <dgm:cxn modelId="{01747CE8-6F52-4D1D-9BF2-43A5DFCF159F}" type="presParOf" srcId="{FD775479-2854-4009-A833-237D3A66FE39}" destId="{54CE6F7D-66BA-4CBF-BF35-81CB670F4333}" srcOrd="2" destOrd="0" presId="urn:microsoft.com/office/officeart/2018/5/layout/IconCircleLabelList"/>
    <dgm:cxn modelId="{121DD7FF-74AF-4AAB-A1B1-BB92F1D9614F}" type="presParOf" srcId="{FD775479-2854-4009-A833-237D3A66FE39}" destId="{24CE1A34-DBF9-4BE1-9A28-5A6E870287A8}" srcOrd="3" destOrd="0" presId="urn:microsoft.com/office/officeart/2018/5/layout/IconCircleLabelList"/>
    <dgm:cxn modelId="{F9EB7850-E251-4319-A357-2B891BBC1FBD}" type="presParOf" srcId="{B28F35B3-DD84-4422-9584-FB997E425B17}" destId="{D8A2AB90-9BBB-4B67-ACAD-02C28FEA9C35}" srcOrd="5" destOrd="0" presId="urn:microsoft.com/office/officeart/2018/5/layout/IconCircleLabelList"/>
    <dgm:cxn modelId="{C4140D65-59AC-4662-B85E-F5A0E203AC69}" type="presParOf" srcId="{B28F35B3-DD84-4422-9584-FB997E425B17}" destId="{8F299929-A3CE-4839-A309-7A18CDEE817B}" srcOrd="6" destOrd="0" presId="urn:microsoft.com/office/officeart/2018/5/layout/IconCircleLabelList"/>
    <dgm:cxn modelId="{2AE70A55-95E1-4CAD-8992-DD19843A7E4D}" type="presParOf" srcId="{8F299929-A3CE-4839-A309-7A18CDEE817B}" destId="{3DE81CA5-A8BB-43EC-872A-8C7B6A76B82C}" srcOrd="0" destOrd="0" presId="urn:microsoft.com/office/officeart/2018/5/layout/IconCircleLabelList"/>
    <dgm:cxn modelId="{A9C11A1F-D100-4557-8E41-AF90C0D0B70B}" type="presParOf" srcId="{8F299929-A3CE-4839-A309-7A18CDEE817B}" destId="{2DB5590D-1292-4A62-8A17-1E257414A8F6}" srcOrd="1" destOrd="0" presId="urn:microsoft.com/office/officeart/2018/5/layout/IconCircleLabelList"/>
    <dgm:cxn modelId="{14AD2F43-1DDF-4C6F-91D0-3526989A376D}" type="presParOf" srcId="{8F299929-A3CE-4839-A309-7A18CDEE817B}" destId="{C57DA807-DCBE-41AA-BA02-CE19A5082BC0}" srcOrd="2" destOrd="0" presId="urn:microsoft.com/office/officeart/2018/5/layout/IconCircleLabelList"/>
    <dgm:cxn modelId="{FE02DA88-77EE-41C8-BBCE-8E7109F8CBF8}" type="presParOf" srcId="{8F299929-A3CE-4839-A309-7A18CDEE817B}" destId="{D2A1C9D0-FC8B-477F-A81F-8E7916FAD87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15740D-AD63-44E4-B5FC-F5DD34E7782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07BAFC-3C3E-4FEF-848B-6CF6F6030F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93% Save time</a:t>
          </a:r>
        </a:p>
      </dgm:t>
    </dgm:pt>
    <dgm:pt modelId="{99872BC9-72BE-4A2E-AA74-51776C4CE830}" type="parTrans" cxnId="{7D598462-CDD3-4764-AAF9-D219D0B59C5C}">
      <dgm:prSet/>
      <dgm:spPr/>
      <dgm:t>
        <a:bodyPr/>
        <a:lstStyle/>
        <a:p>
          <a:endParaRPr lang="en-US"/>
        </a:p>
      </dgm:t>
    </dgm:pt>
    <dgm:pt modelId="{BB5EF1AD-A27E-49E6-B277-EB9BBC6991C8}" type="sibTrans" cxnId="{7D598462-CDD3-4764-AAF9-D219D0B59C5C}">
      <dgm:prSet/>
      <dgm:spPr/>
      <dgm:t>
        <a:bodyPr/>
        <a:lstStyle/>
        <a:p>
          <a:endParaRPr lang="en-US"/>
        </a:p>
      </dgm:t>
    </dgm:pt>
    <dgm:pt modelId="{475026AF-8325-4292-A45F-AEF2DB9277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87% Less traffic congestion</a:t>
          </a:r>
        </a:p>
      </dgm:t>
    </dgm:pt>
    <dgm:pt modelId="{C8958C60-D84E-4552-9EC0-9BCCB65414A3}" type="parTrans" cxnId="{961A60F0-A80F-492D-B914-5728350F3B12}">
      <dgm:prSet/>
      <dgm:spPr/>
      <dgm:t>
        <a:bodyPr/>
        <a:lstStyle/>
        <a:p>
          <a:endParaRPr lang="en-US"/>
        </a:p>
      </dgm:t>
    </dgm:pt>
    <dgm:pt modelId="{5555EE15-5185-499B-B307-D38139CBD098}" type="sibTrans" cxnId="{961A60F0-A80F-492D-B914-5728350F3B12}">
      <dgm:prSet/>
      <dgm:spPr/>
      <dgm:t>
        <a:bodyPr/>
        <a:lstStyle/>
        <a:p>
          <a:endParaRPr lang="en-US"/>
        </a:p>
      </dgm:t>
    </dgm:pt>
    <dgm:pt modelId="{10CCF95F-3C14-4B69-B9F3-C4D47F6BF8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87% More convenient</a:t>
          </a:r>
        </a:p>
      </dgm:t>
    </dgm:pt>
    <dgm:pt modelId="{97DCAF3C-8F99-4BEB-9499-FD30EC909B5A}" type="parTrans" cxnId="{B8635757-0E49-48F7-AEAA-CD3DAF6D9474}">
      <dgm:prSet/>
      <dgm:spPr/>
      <dgm:t>
        <a:bodyPr/>
        <a:lstStyle/>
        <a:p>
          <a:endParaRPr lang="en-US"/>
        </a:p>
      </dgm:t>
    </dgm:pt>
    <dgm:pt modelId="{F7BEA995-5058-4F0C-826D-28533BE18E61}" type="sibTrans" cxnId="{B8635757-0E49-48F7-AEAA-CD3DAF6D9474}">
      <dgm:prSet/>
      <dgm:spPr/>
      <dgm:t>
        <a:bodyPr/>
        <a:lstStyle/>
        <a:p>
          <a:endParaRPr lang="en-US"/>
        </a:p>
      </dgm:t>
    </dgm:pt>
    <dgm:pt modelId="{CA477740-C815-4C47-8FCA-2C132111CD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81% most direct route of travel</a:t>
          </a:r>
        </a:p>
      </dgm:t>
    </dgm:pt>
    <dgm:pt modelId="{BA9F1F42-6267-4415-80CD-B03218EBB52D}" type="parTrans" cxnId="{2401C4B8-E93E-448F-A8C2-9127C73AD0E9}">
      <dgm:prSet/>
      <dgm:spPr/>
      <dgm:t>
        <a:bodyPr/>
        <a:lstStyle/>
        <a:p>
          <a:endParaRPr lang="en-US"/>
        </a:p>
      </dgm:t>
    </dgm:pt>
    <dgm:pt modelId="{1AF4C2B5-5108-4C44-BD22-4F8A93518C74}" type="sibTrans" cxnId="{2401C4B8-E93E-448F-A8C2-9127C73AD0E9}">
      <dgm:prSet/>
      <dgm:spPr/>
      <dgm:t>
        <a:bodyPr/>
        <a:lstStyle/>
        <a:p>
          <a:endParaRPr lang="en-US"/>
        </a:p>
      </dgm:t>
    </dgm:pt>
    <dgm:pt modelId="{42A8A142-F80E-4526-B77E-B2991E83E9B4}" type="pres">
      <dgm:prSet presAssocID="{8215740D-AD63-44E4-B5FC-F5DD34E77820}" presName="root" presStyleCnt="0">
        <dgm:presLayoutVars>
          <dgm:dir/>
          <dgm:resizeHandles val="exact"/>
        </dgm:presLayoutVars>
      </dgm:prSet>
      <dgm:spPr/>
    </dgm:pt>
    <dgm:pt modelId="{F161D1EB-B90F-4D7C-BB35-7CCAFB465700}" type="pres">
      <dgm:prSet presAssocID="{7E07BAFC-3C3E-4FEF-848B-6CF6F6030FA2}" presName="compNode" presStyleCnt="0"/>
      <dgm:spPr/>
    </dgm:pt>
    <dgm:pt modelId="{1F7C0603-A925-46B5-ABCE-2308B6C170BC}" type="pres">
      <dgm:prSet presAssocID="{7E07BAFC-3C3E-4FEF-848B-6CF6F6030FA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E6EAA1-5E0E-4C9B-AFD3-B841B347F239}" type="pres">
      <dgm:prSet presAssocID="{7E07BAFC-3C3E-4FEF-848B-6CF6F6030F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9D4BB18-1CCD-4885-9626-E9FF3378ABEB}" type="pres">
      <dgm:prSet presAssocID="{7E07BAFC-3C3E-4FEF-848B-6CF6F6030FA2}" presName="spaceRect" presStyleCnt="0"/>
      <dgm:spPr/>
    </dgm:pt>
    <dgm:pt modelId="{79CDD16B-63CB-4FE2-8B13-3275B5885743}" type="pres">
      <dgm:prSet presAssocID="{7E07BAFC-3C3E-4FEF-848B-6CF6F6030FA2}" presName="textRect" presStyleLbl="revTx" presStyleIdx="0" presStyleCnt="4">
        <dgm:presLayoutVars>
          <dgm:chMax val="1"/>
          <dgm:chPref val="1"/>
        </dgm:presLayoutVars>
      </dgm:prSet>
      <dgm:spPr/>
    </dgm:pt>
    <dgm:pt modelId="{214EC5FF-ED60-47AC-82E0-67DCDC6EB681}" type="pres">
      <dgm:prSet presAssocID="{BB5EF1AD-A27E-49E6-B277-EB9BBC6991C8}" presName="sibTrans" presStyleCnt="0"/>
      <dgm:spPr/>
    </dgm:pt>
    <dgm:pt modelId="{A836EFD6-6061-4341-96D7-55B8A0D4E40F}" type="pres">
      <dgm:prSet presAssocID="{475026AF-8325-4292-A45F-AEF2DB9277B0}" presName="compNode" presStyleCnt="0"/>
      <dgm:spPr/>
    </dgm:pt>
    <dgm:pt modelId="{748FB80C-8244-4C54-9FE8-0E13140F79FB}" type="pres">
      <dgm:prSet presAssocID="{475026AF-8325-4292-A45F-AEF2DB9277B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CA1F796-84C5-48BB-82C6-AFDD0FECB8EA}" type="pres">
      <dgm:prSet presAssocID="{475026AF-8325-4292-A45F-AEF2DB9277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175E9B9-A2D6-4848-A239-2E140A023C0F}" type="pres">
      <dgm:prSet presAssocID="{475026AF-8325-4292-A45F-AEF2DB9277B0}" presName="spaceRect" presStyleCnt="0"/>
      <dgm:spPr/>
    </dgm:pt>
    <dgm:pt modelId="{B7EAF44F-B9C9-4404-B4BB-B1DCD814A14E}" type="pres">
      <dgm:prSet presAssocID="{475026AF-8325-4292-A45F-AEF2DB9277B0}" presName="textRect" presStyleLbl="revTx" presStyleIdx="1" presStyleCnt="4">
        <dgm:presLayoutVars>
          <dgm:chMax val="1"/>
          <dgm:chPref val="1"/>
        </dgm:presLayoutVars>
      </dgm:prSet>
      <dgm:spPr/>
    </dgm:pt>
    <dgm:pt modelId="{6F916269-DF23-4902-9243-4F1ADA926631}" type="pres">
      <dgm:prSet presAssocID="{5555EE15-5185-499B-B307-D38139CBD098}" presName="sibTrans" presStyleCnt="0"/>
      <dgm:spPr/>
    </dgm:pt>
    <dgm:pt modelId="{2A1FA2A5-E91A-4787-AD8C-0300D8152612}" type="pres">
      <dgm:prSet presAssocID="{10CCF95F-3C14-4B69-B9F3-C4D47F6BF8D3}" presName="compNode" presStyleCnt="0"/>
      <dgm:spPr/>
    </dgm:pt>
    <dgm:pt modelId="{51B151D8-4CCC-4665-A7E3-DB232EF31691}" type="pres">
      <dgm:prSet presAssocID="{10CCF95F-3C14-4B69-B9F3-C4D47F6BF8D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25B751-81CD-4B70-818C-4B8064FEBCB8}" type="pres">
      <dgm:prSet presAssocID="{10CCF95F-3C14-4B69-B9F3-C4D47F6BF8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CC80125-CB6E-4083-9577-D90203D3A3D2}" type="pres">
      <dgm:prSet presAssocID="{10CCF95F-3C14-4B69-B9F3-C4D47F6BF8D3}" presName="spaceRect" presStyleCnt="0"/>
      <dgm:spPr/>
    </dgm:pt>
    <dgm:pt modelId="{8D4BF355-D9BB-4EEE-BAFF-E655CB82AFEC}" type="pres">
      <dgm:prSet presAssocID="{10CCF95F-3C14-4B69-B9F3-C4D47F6BF8D3}" presName="textRect" presStyleLbl="revTx" presStyleIdx="2" presStyleCnt="4">
        <dgm:presLayoutVars>
          <dgm:chMax val="1"/>
          <dgm:chPref val="1"/>
        </dgm:presLayoutVars>
      </dgm:prSet>
      <dgm:spPr/>
    </dgm:pt>
    <dgm:pt modelId="{66E42A9F-F1AC-4BCB-8F72-67C26309AAA6}" type="pres">
      <dgm:prSet presAssocID="{F7BEA995-5058-4F0C-826D-28533BE18E61}" presName="sibTrans" presStyleCnt="0"/>
      <dgm:spPr/>
    </dgm:pt>
    <dgm:pt modelId="{7EA7926C-F84E-4A98-A8C5-B25260B86ECF}" type="pres">
      <dgm:prSet presAssocID="{CA477740-C815-4C47-8FCA-2C132111CD11}" presName="compNode" presStyleCnt="0"/>
      <dgm:spPr/>
    </dgm:pt>
    <dgm:pt modelId="{1627B454-48DE-4160-89A8-3F435FC3CCED}" type="pres">
      <dgm:prSet presAssocID="{CA477740-C815-4C47-8FCA-2C132111CD1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3125B-188B-41A9-9BE9-F928B83F0C23}" type="pres">
      <dgm:prSet presAssocID="{CA477740-C815-4C47-8FCA-2C132111CD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DC32DDE-1FA1-4003-9655-729E1C50FBB3}" type="pres">
      <dgm:prSet presAssocID="{CA477740-C815-4C47-8FCA-2C132111CD11}" presName="spaceRect" presStyleCnt="0"/>
      <dgm:spPr/>
    </dgm:pt>
    <dgm:pt modelId="{8ED0691A-A2C9-478C-8D05-BB75E58C4931}" type="pres">
      <dgm:prSet presAssocID="{CA477740-C815-4C47-8FCA-2C132111CD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B2E728-9DAB-45C0-828F-B756AA1C240E}" type="presOf" srcId="{475026AF-8325-4292-A45F-AEF2DB9277B0}" destId="{B7EAF44F-B9C9-4404-B4BB-B1DCD814A14E}" srcOrd="0" destOrd="0" presId="urn:microsoft.com/office/officeart/2018/5/layout/IconLeafLabelList"/>
    <dgm:cxn modelId="{7D598462-CDD3-4764-AAF9-D219D0B59C5C}" srcId="{8215740D-AD63-44E4-B5FC-F5DD34E77820}" destId="{7E07BAFC-3C3E-4FEF-848B-6CF6F6030FA2}" srcOrd="0" destOrd="0" parTransId="{99872BC9-72BE-4A2E-AA74-51776C4CE830}" sibTransId="{BB5EF1AD-A27E-49E6-B277-EB9BBC6991C8}"/>
    <dgm:cxn modelId="{B8635757-0E49-48F7-AEAA-CD3DAF6D9474}" srcId="{8215740D-AD63-44E4-B5FC-F5DD34E77820}" destId="{10CCF95F-3C14-4B69-B9F3-C4D47F6BF8D3}" srcOrd="2" destOrd="0" parTransId="{97DCAF3C-8F99-4BEB-9499-FD30EC909B5A}" sibTransId="{F7BEA995-5058-4F0C-826D-28533BE18E61}"/>
    <dgm:cxn modelId="{5938DE9D-13E0-4D82-891E-3640F4795D07}" type="presOf" srcId="{CA477740-C815-4C47-8FCA-2C132111CD11}" destId="{8ED0691A-A2C9-478C-8D05-BB75E58C4931}" srcOrd="0" destOrd="0" presId="urn:microsoft.com/office/officeart/2018/5/layout/IconLeafLabelList"/>
    <dgm:cxn modelId="{2401C4B8-E93E-448F-A8C2-9127C73AD0E9}" srcId="{8215740D-AD63-44E4-B5FC-F5DD34E77820}" destId="{CA477740-C815-4C47-8FCA-2C132111CD11}" srcOrd="3" destOrd="0" parTransId="{BA9F1F42-6267-4415-80CD-B03218EBB52D}" sibTransId="{1AF4C2B5-5108-4C44-BD22-4F8A93518C74}"/>
    <dgm:cxn modelId="{73415CC2-1988-4EE4-A808-1A3926FCAA71}" type="presOf" srcId="{7E07BAFC-3C3E-4FEF-848B-6CF6F6030FA2}" destId="{79CDD16B-63CB-4FE2-8B13-3275B5885743}" srcOrd="0" destOrd="0" presId="urn:microsoft.com/office/officeart/2018/5/layout/IconLeafLabelList"/>
    <dgm:cxn modelId="{5D0ECAE2-0792-4D86-9DDC-C0E38D9C6373}" type="presOf" srcId="{10CCF95F-3C14-4B69-B9F3-C4D47F6BF8D3}" destId="{8D4BF355-D9BB-4EEE-BAFF-E655CB82AFEC}" srcOrd="0" destOrd="0" presId="urn:microsoft.com/office/officeart/2018/5/layout/IconLeafLabelList"/>
    <dgm:cxn modelId="{A443F9E7-1A46-4620-B3B4-DEB96086BCB6}" type="presOf" srcId="{8215740D-AD63-44E4-B5FC-F5DD34E77820}" destId="{42A8A142-F80E-4526-B77E-B2991E83E9B4}" srcOrd="0" destOrd="0" presId="urn:microsoft.com/office/officeart/2018/5/layout/IconLeafLabelList"/>
    <dgm:cxn modelId="{961A60F0-A80F-492D-B914-5728350F3B12}" srcId="{8215740D-AD63-44E4-B5FC-F5DD34E77820}" destId="{475026AF-8325-4292-A45F-AEF2DB9277B0}" srcOrd="1" destOrd="0" parTransId="{C8958C60-D84E-4552-9EC0-9BCCB65414A3}" sibTransId="{5555EE15-5185-499B-B307-D38139CBD098}"/>
    <dgm:cxn modelId="{519D937B-65FE-484E-B315-B5764BF87503}" type="presParOf" srcId="{42A8A142-F80E-4526-B77E-B2991E83E9B4}" destId="{F161D1EB-B90F-4D7C-BB35-7CCAFB465700}" srcOrd="0" destOrd="0" presId="urn:microsoft.com/office/officeart/2018/5/layout/IconLeafLabelList"/>
    <dgm:cxn modelId="{8052B451-C352-44E2-BBB1-BEDFC888ACB6}" type="presParOf" srcId="{F161D1EB-B90F-4D7C-BB35-7CCAFB465700}" destId="{1F7C0603-A925-46B5-ABCE-2308B6C170BC}" srcOrd="0" destOrd="0" presId="urn:microsoft.com/office/officeart/2018/5/layout/IconLeafLabelList"/>
    <dgm:cxn modelId="{B6374679-E1C1-4538-A1A4-78FF727BC824}" type="presParOf" srcId="{F161D1EB-B90F-4D7C-BB35-7CCAFB465700}" destId="{E7E6EAA1-5E0E-4C9B-AFD3-B841B347F239}" srcOrd="1" destOrd="0" presId="urn:microsoft.com/office/officeart/2018/5/layout/IconLeafLabelList"/>
    <dgm:cxn modelId="{2BC51F6D-0E50-4F4B-990A-2A1B909E7D28}" type="presParOf" srcId="{F161D1EB-B90F-4D7C-BB35-7CCAFB465700}" destId="{69D4BB18-1CCD-4885-9626-E9FF3378ABEB}" srcOrd="2" destOrd="0" presId="urn:microsoft.com/office/officeart/2018/5/layout/IconLeafLabelList"/>
    <dgm:cxn modelId="{17308D19-0A49-46E5-B81A-9DA230400828}" type="presParOf" srcId="{F161D1EB-B90F-4D7C-BB35-7CCAFB465700}" destId="{79CDD16B-63CB-4FE2-8B13-3275B5885743}" srcOrd="3" destOrd="0" presId="urn:microsoft.com/office/officeart/2018/5/layout/IconLeafLabelList"/>
    <dgm:cxn modelId="{C51C222E-533E-4852-B8C2-72B5FD90B919}" type="presParOf" srcId="{42A8A142-F80E-4526-B77E-B2991E83E9B4}" destId="{214EC5FF-ED60-47AC-82E0-67DCDC6EB681}" srcOrd="1" destOrd="0" presId="urn:microsoft.com/office/officeart/2018/5/layout/IconLeafLabelList"/>
    <dgm:cxn modelId="{56188556-7884-4229-B15A-396FDBF32472}" type="presParOf" srcId="{42A8A142-F80E-4526-B77E-B2991E83E9B4}" destId="{A836EFD6-6061-4341-96D7-55B8A0D4E40F}" srcOrd="2" destOrd="0" presId="urn:microsoft.com/office/officeart/2018/5/layout/IconLeafLabelList"/>
    <dgm:cxn modelId="{F58E7A9D-0BDC-42AD-8E12-8599C080C2F7}" type="presParOf" srcId="{A836EFD6-6061-4341-96D7-55B8A0D4E40F}" destId="{748FB80C-8244-4C54-9FE8-0E13140F79FB}" srcOrd="0" destOrd="0" presId="urn:microsoft.com/office/officeart/2018/5/layout/IconLeafLabelList"/>
    <dgm:cxn modelId="{52D0A05B-7B69-43BF-A064-472EDED9AB28}" type="presParOf" srcId="{A836EFD6-6061-4341-96D7-55B8A0D4E40F}" destId="{BCA1F796-84C5-48BB-82C6-AFDD0FECB8EA}" srcOrd="1" destOrd="0" presId="urn:microsoft.com/office/officeart/2018/5/layout/IconLeafLabelList"/>
    <dgm:cxn modelId="{705564E2-0F67-45A3-AA46-FE61FCEB0E1A}" type="presParOf" srcId="{A836EFD6-6061-4341-96D7-55B8A0D4E40F}" destId="{0175E9B9-A2D6-4848-A239-2E140A023C0F}" srcOrd="2" destOrd="0" presId="urn:microsoft.com/office/officeart/2018/5/layout/IconLeafLabelList"/>
    <dgm:cxn modelId="{71E671C5-5140-4F2E-B875-574112B91996}" type="presParOf" srcId="{A836EFD6-6061-4341-96D7-55B8A0D4E40F}" destId="{B7EAF44F-B9C9-4404-B4BB-B1DCD814A14E}" srcOrd="3" destOrd="0" presId="urn:microsoft.com/office/officeart/2018/5/layout/IconLeafLabelList"/>
    <dgm:cxn modelId="{8A0348B7-14B5-4027-AFE3-D46530B2E2BF}" type="presParOf" srcId="{42A8A142-F80E-4526-B77E-B2991E83E9B4}" destId="{6F916269-DF23-4902-9243-4F1ADA926631}" srcOrd="3" destOrd="0" presId="urn:microsoft.com/office/officeart/2018/5/layout/IconLeafLabelList"/>
    <dgm:cxn modelId="{A5D774BF-F31A-4EB8-94F5-3FDCC4CC413A}" type="presParOf" srcId="{42A8A142-F80E-4526-B77E-B2991E83E9B4}" destId="{2A1FA2A5-E91A-4787-AD8C-0300D8152612}" srcOrd="4" destOrd="0" presId="urn:microsoft.com/office/officeart/2018/5/layout/IconLeafLabelList"/>
    <dgm:cxn modelId="{17CF4403-56D5-46F6-B427-A7391E699FA0}" type="presParOf" srcId="{2A1FA2A5-E91A-4787-AD8C-0300D8152612}" destId="{51B151D8-4CCC-4665-A7E3-DB232EF31691}" srcOrd="0" destOrd="0" presId="urn:microsoft.com/office/officeart/2018/5/layout/IconLeafLabelList"/>
    <dgm:cxn modelId="{6FE82F0D-F27D-4FD8-ABB1-6B4C3A96458E}" type="presParOf" srcId="{2A1FA2A5-E91A-4787-AD8C-0300D8152612}" destId="{5A25B751-81CD-4B70-818C-4B8064FEBCB8}" srcOrd="1" destOrd="0" presId="urn:microsoft.com/office/officeart/2018/5/layout/IconLeafLabelList"/>
    <dgm:cxn modelId="{157EAA3C-C7B5-48BB-80BF-6E4C616F69A8}" type="presParOf" srcId="{2A1FA2A5-E91A-4787-AD8C-0300D8152612}" destId="{BCC80125-CB6E-4083-9577-D90203D3A3D2}" srcOrd="2" destOrd="0" presId="urn:microsoft.com/office/officeart/2018/5/layout/IconLeafLabelList"/>
    <dgm:cxn modelId="{E30994B3-108A-4FA2-8357-50EBD40D4E02}" type="presParOf" srcId="{2A1FA2A5-E91A-4787-AD8C-0300D8152612}" destId="{8D4BF355-D9BB-4EEE-BAFF-E655CB82AFEC}" srcOrd="3" destOrd="0" presId="urn:microsoft.com/office/officeart/2018/5/layout/IconLeafLabelList"/>
    <dgm:cxn modelId="{AF906937-24E3-4917-B3B1-235CBCA2B011}" type="presParOf" srcId="{42A8A142-F80E-4526-B77E-B2991E83E9B4}" destId="{66E42A9F-F1AC-4BCB-8F72-67C26309AAA6}" srcOrd="5" destOrd="0" presId="urn:microsoft.com/office/officeart/2018/5/layout/IconLeafLabelList"/>
    <dgm:cxn modelId="{81A52314-87C9-459F-A1DD-04FBC35892A0}" type="presParOf" srcId="{42A8A142-F80E-4526-B77E-B2991E83E9B4}" destId="{7EA7926C-F84E-4A98-A8C5-B25260B86ECF}" srcOrd="6" destOrd="0" presId="urn:microsoft.com/office/officeart/2018/5/layout/IconLeafLabelList"/>
    <dgm:cxn modelId="{7CE17B0E-7665-4263-88E9-11FA32388A99}" type="presParOf" srcId="{7EA7926C-F84E-4A98-A8C5-B25260B86ECF}" destId="{1627B454-48DE-4160-89A8-3F435FC3CCED}" srcOrd="0" destOrd="0" presId="urn:microsoft.com/office/officeart/2018/5/layout/IconLeafLabelList"/>
    <dgm:cxn modelId="{811654EE-5308-45C3-AB03-539724346450}" type="presParOf" srcId="{7EA7926C-F84E-4A98-A8C5-B25260B86ECF}" destId="{3B13125B-188B-41A9-9BE9-F928B83F0C23}" srcOrd="1" destOrd="0" presId="urn:microsoft.com/office/officeart/2018/5/layout/IconLeafLabelList"/>
    <dgm:cxn modelId="{5C4E755D-F0C2-47BB-98AE-995A8D2734B6}" type="presParOf" srcId="{7EA7926C-F84E-4A98-A8C5-B25260B86ECF}" destId="{EDC32DDE-1FA1-4003-9655-729E1C50FBB3}" srcOrd="2" destOrd="0" presId="urn:microsoft.com/office/officeart/2018/5/layout/IconLeafLabelList"/>
    <dgm:cxn modelId="{BEAD95B9-1600-4D3E-B947-2C40CBADD764}" type="presParOf" srcId="{7EA7926C-F84E-4A98-A8C5-B25260B86ECF}" destId="{8ED0691A-A2C9-478C-8D05-BB75E58C493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92C6A8-25D6-46FE-BDD5-1C86756E12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306F39B-31E2-41A0-99D0-6B6402C34DF8}">
      <dgm:prSet/>
      <dgm:spPr/>
      <dgm:t>
        <a:bodyPr/>
        <a:lstStyle/>
        <a:p>
          <a:r>
            <a:rPr lang="en-US" dirty="0"/>
            <a:t>85% Are satisfied with the signage</a:t>
          </a:r>
        </a:p>
      </dgm:t>
    </dgm:pt>
    <dgm:pt modelId="{00489C3C-CFC1-4981-B8F7-F41A3328A2DF}" type="parTrans" cxnId="{D04628DA-D918-4350-B645-BA393D42D823}">
      <dgm:prSet/>
      <dgm:spPr/>
      <dgm:t>
        <a:bodyPr/>
        <a:lstStyle/>
        <a:p>
          <a:endParaRPr lang="en-US"/>
        </a:p>
      </dgm:t>
    </dgm:pt>
    <dgm:pt modelId="{EE129C9B-6C9A-4E92-B8D3-488A4B2020CF}" type="sibTrans" cxnId="{D04628DA-D918-4350-B645-BA393D42D823}">
      <dgm:prSet/>
      <dgm:spPr/>
      <dgm:t>
        <a:bodyPr/>
        <a:lstStyle/>
        <a:p>
          <a:endParaRPr lang="en-US"/>
        </a:p>
      </dgm:t>
    </dgm:pt>
    <dgm:pt modelId="{E4F6496C-8759-4463-B5BA-2A7A575AB5C5}">
      <dgm:prSet/>
      <dgm:spPr/>
      <dgm:t>
        <a:bodyPr/>
        <a:lstStyle/>
        <a:p>
          <a:r>
            <a:rPr lang="en-US" dirty="0"/>
            <a:t>81% Sufficient warning signals in construction work zones</a:t>
          </a:r>
        </a:p>
      </dgm:t>
    </dgm:pt>
    <dgm:pt modelId="{46AEB634-CAEA-4F6E-B194-ABE8DAE108AC}" type="parTrans" cxnId="{612BF118-8FBD-41A8-A0EF-89371A3331AD}">
      <dgm:prSet/>
      <dgm:spPr/>
      <dgm:t>
        <a:bodyPr/>
        <a:lstStyle/>
        <a:p>
          <a:endParaRPr lang="en-US"/>
        </a:p>
      </dgm:t>
    </dgm:pt>
    <dgm:pt modelId="{A4F8918C-E163-42BD-97B9-6A98A1493824}" type="sibTrans" cxnId="{612BF118-8FBD-41A8-A0EF-89371A3331AD}">
      <dgm:prSet/>
      <dgm:spPr/>
      <dgm:t>
        <a:bodyPr/>
        <a:lstStyle/>
        <a:p>
          <a:endParaRPr lang="en-US"/>
        </a:p>
      </dgm:t>
    </dgm:pt>
    <dgm:pt modelId="{B23163CB-071B-44B6-8E43-24EE5707C480}">
      <dgm:prSet/>
      <dgm:spPr/>
      <dgm:t>
        <a:bodyPr/>
        <a:lstStyle/>
        <a:p>
          <a:r>
            <a:rPr lang="en-US" dirty="0"/>
            <a:t>79% Sign provide clear instructions</a:t>
          </a:r>
        </a:p>
      </dgm:t>
    </dgm:pt>
    <dgm:pt modelId="{C94B2008-778B-4E29-8A94-484010ECAD00}" type="parTrans" cxnId="{E8246675-ED61-43D0-8BD4-00B1BA08E476}">
      <dgm:prSet/>
      <dgm:spPr/>
      <dgm:t>
        <a:bodyPr/>
        <a:lstStyle/>
        <a:p>
          <a:endParaRPr lang="en-US"/>
        </a:p>
      </dgm:t>
    </dgm:pt>
    <dgm:pt modelId="{CF296685-BC49-43B2-8B25-85F4DE68C3F4}" type="sibTrans" cxnId="{E8246675-ED61-43D0-8BD4-00B1BA08E476}">
      <dgm:prSet/>
      <dgm:spPr/>
      <dgm:t>
        <a:bodyPr/>
        <a:lstStyle/>
        <a:p>
          <a:endParaRPr lang="en-US"/>
        </a:p>
      </dgm:t>
    </dgm:pt>
    <dgm:pt modelId="{B28AC295-11C7-48AD-BE38-AD0DB0212D8E}">
      <dgm:prSet/>
      <dgm:spPr/>
      <dgm:t>
        <a:bodyPr/>
        <a:lstStyle/>
        <a:p>
          <a:r>
            <a:rPr lang="en-US" dirty="0"/>
            <a:t>63% This make their commute saver</a:t>
          </a:r>
        </a:p>
      </dgm:t>
    </dgm:pt>
    <dgm:pt modelId="{A94B274D-E51B-4829-8875-F53FE14E3E6D}" type="parTrans" cxnId="{FB598FC2-D0CE-41C8-AC7A-0865DEDEC2D0}">
      <dgm:prSet/>
      <dgm:spPr/>
      <dgm:t>
        <a:bodyPr/>
        <a:lstStyle/>
        <a:p>
          <a:endParaRPr lang="en-US"/>
        </a:p>
      </dgm:t>
    </dgm:pt>
    <dgm:pt modelId="{7AC1C73A-6C9F-4FFC-9664-3D262CA15F8D}" type="sibTrans" cxnId="{FB598FC2-D0CE-41C8-AC7A-0865DEDEC2D0}">
      <dgm:prSet/>
      <dgm:spPr/>
      <dgm:t>
        <a:bodyPr/>
        <a:lstStyle/>
        <a:p>
          <a:endParaRPr lang="en-US"/>
        </a:p>
      </dgm:t>
    </dgm:pt>
    <dgm:pt modelId="{03DD02B6-82C0-4E58-B87A-6E522178AC49}">
      <dgm:prSet/>
      <dgm:spPr/>
      <dgm:t>
        <a:bodyPr/>
        <a:lstStyle/>
        <a:p>
          <a:r>
            <a:rPr lang="en-US" dirty="0"/>
            <a:t>66% Delays due to construction are within acceptable limits</a:t>
          </a:r>
        </a:p>
      </dgm:t>
    </dgm:pt>
    <dgm:pt modelId="{86E615AF-3DB6-40A6-BB5C-3CBB8CD7999E}" type="parTrans" cxnId="{276E6EEA-9CC2-4925-B202-6599146DFC21}">
      <dgm:prSet/>
      <dgm:spPr/>
      <dgm:t>
        <a:bodyPr/>
        <a:lstStyle/>
        <a:p>
          <a:endParaRPr lang="en-US"/>
        </a:p>
      </dgm:t>
    </dgm:pt>
    <dgm:pt modelId="{0901B701-309B-4E8E-BDAA-FA0DD77D55B5}" type="sibTrans" cxnId="{276E6EEA-9CC2-4925-B202-6599146DFC21}">
      <dgm:prSet/>
      <dgm:spPr/>
      <dgm:t>
        <a:bodyPr/>
        <a:lstStyle/>
        <a:p>
          <a:endParaRPr lang="en-US"/>
        </a:p>
      </dgm:t>
    </dgm:pt>
    <dgm:pt modelId="{B43D98D7-671B-4A32-816A-E81575D50C7C}" type="pres">
      <dgm:prSet presAssocID="{F992C6A8-25D6-46FE-BDD5-1C86756E12FF}" presName="root" presStyleCnt="0">
        <dgm:presLayoutVars>
          <dgm:dir/>
          <dgm:resizeHandles val="exact"/>
        </dgm:presLayoutVars>
      </dgm:prSet>
      <dgm:spPr/>
    </dgm:pt>
    <dgm:pt modelId="{49D4530A-C128-4242-AFB7-9399B5C3D788}" type="pres">
      <dgm:prSet presAssocID="{C306F39B-31E2-41A0-99D0-6B6402C34DF8}" presName="compNode" presStyleCnt="0"/>
      <dgm:spPr/>
    </dgm:pt>
    <dgm:pt modelId="{BCC118B6-D83E-4BDC-9899-3860FFA1979F}" type="pres">
      <dgm:prSet presAssocID="{C306F39B-31E2-41A0-99D0-6B6402C34DF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625C7C-585F-4E13-9138-F32C94ABC4B4}" type="pres">
      <dgm:prSet presAssocID="{C306F39B-31E2-41A0-99D0-6B6402C34DF8}" presName="spaceRect" presStyleCnt="0"/>
      <dgm:spPr/>
    </dgm:pt>
    <dgm:pt modelId="{C19FDD28-A086-4CC2-BA2A-B32DE8BC4CFE}" type="pres">
      <dgm:prSet presAssocID="{C306F39B-31E2-41A0-99D0-6B6402C34DF8}" presName="textRect" presStyleLbl="revTx" presStyleIdx="0" presStyleCnt="5">
        <dgm:presLayoutVars>
          <dgm:chMax val="1"/>
          <dgm:chPref val="1"/>
        </dgm:presLayoutVars>
      </dgm:prSet>
      <dgm:spPr/>
    </dgm:pt>
    <dgm:pt modelId="{0EB5730A-8CB3-4171-B212-0B23A68E4EBE}" type="pres">
      <dgm:prSet presAssocID="{EE129C9B-6C9A-4E92-B8D3-488A4B2020CF}" presName="sibTrans" presStyleCnt="0"/>
      <dgm:spPr/>
    </dgm:pt>
    <dgm:pt modelId="{0EB93FD6-E90C-4A22-8F69-A522B4677173}" type="pres">
      <dgm:prSet presAssocID="{E4F6496C-8759-4463-B5BA-2A7A575AB5C5}" presName="compNode" presStyleCnt="0"/>
      <dgm:spPr/>
    </dgm:pt>
    <dgm:pt modelId="{418C713C-D617-4D2E-ABE9-28461DB4326F}" type="pres">
      <dgm:prSet presAssocID="{E4F6496C-8759-4463-B5BA-2A7A575AB5C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8330AA5-25A0-4AB7-98AA-71E6007E049D}" type="pres">
      <dgm:prSet presAssocID="{E4F6496C-8759-4463-B5BA-2A7A575AB5C5}" presName="spaceRect" presStyleCnt="0"/>
      <dgm:spPr/>
    </dgm:pt>
    <dgm:pt modelId="{0BCB949D-DEB9-4349-B635-9698BDAB0373}" type="pres">
      <dgm:prSet presAssocID="{E4F6496C-8759-4463-B5BA-2A7A575AB5C5}" presName="textRect" presStyleLbl="revTx" presStyleIdx="1" presStyleCnt="5">
        <dgm:presLayoutVars>
          <dgm:chMax val="1"/>
          <dgm:chPref val="1"/>
        </dgm:presLayoutVars>
      </dgm:prSet>
      <dgm:spPr/>
    </dgm:pt>
    <dgm:pt modelId="{6C0D0FE9-A7D8-47A9-94CF-0CB41F6DC2CF}" type="pres">
      <dgm:prSet presAssocID="{A4F8918C-E163-42BD-97B9-6A98A1493824}" presName="sibTrans" presStyleCnt="0"/>
      <dgm:spPr/>
    </dgm:pt>
    <dgm:pt modelId="{4F3D9233-E59E-43B8-AF58-23E5306B05CC}" type="pres">
      <dgm:prSet presAssocID="{B23163CB-071B-44B6-8E43-24EE5707C480}" presName="compNode" presStyleCnt="0"/>
      <dgm:spPr/>
    </dgm:pt>
    <dgm:pt modelId="{C30C4363-4BF6-440C-BAA3-B669892B88FF}" type="pres">
      <dgm:prSet presAssocID="{B23163CB-071B-44B6-8E43-24EE5707C4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B72F9BF-064D-45BD-A978-1700B8E381B2}" type="pres">
      <dgm:prSet presAssocID="{B23163CB-071B-44B6-8E43-24EE5707C480}" presName="spaceRect" presStyleCnt="0"/>
      <dgm:spPr/>
    </dgm:pt>
    <dgm:pt modelId="{8E5CE6F9-36FF-4FEF-B0E2-5638F7ACE3D1}" type="pres">
      <dgm:prSet presAssocID="{B23163CB-071B-44B6-8E43-24EE5707C480}" presName="textRect" presStyleLbl="revTx" presStyleIdx="2" presStyleCnt="5">
        <dgm:presLayoutVars>
          <dgm:chMax val="1"/>
          <dgm:chPref val="1"/>
        </dgm:presLayoutVars>
      </dgm:prSet>
      <dgm:spPr/>
    </dgm:pt>
    <dgm:pt modelId="{54E6926E-6239-473A-84BE-8AF23B0B95F8}" type="pres">
      <dgm:prSet presAssocID="{CF296685-BC49-43B2-8B25-85F4DE68C3F4}" presName="sibTrans" presStyleCnt="0"/>
      <dgm:spPr/>
    </dgm:pt>
    <dgm:pt modelId="{EAA8230A-AAA0-40A2-AA27-92BCF9CB8812}" type="pres">
      <dgm:prSet presAssocID="{B28AC295-11C7-48AD-BE38-AD0DB0212D8E}" presName="compNode" presStyleCnt="0"/>
      <dgm:spPr/>
    </dgm:pt>
    <dgm:pt modelId="{E3D03AE9-6CE6-4488-8F68-4F25F270A956}" type="pres">
      <dgm:prSet presAssocID="{B28AC295-11C7-48AD-BE38-AD0DB0212D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EE70B13-B0A3-4C5C-9A79-FF312D4F2DF7}" type="pres">
      <dgm:prSet presAssocID="{B28AC295-11C7-48AD-BE38-AD0DB0212D8E}" presName="spaceRect" presStyleCnt="0"/>
      <dgm:spPr/>
    </dgm:pt>
    <dgm:pt modelId="{356A3A2B-51FF-45E6-968F-F7E66A376641}" type="pres">
      <dgm:prSet presAssocID="{B28AC295-11C7-48AD-BE38-AD0DB0212D8E}" presName="textRect" presStyleLbl="revTx" presStyleIdx="3" presStyleCnt="5">
        <dgm:presLayoutVars>
          <dgm:chMax val="1"/>
          <dgm:chPref val="1"/>
        </dgm:presLayoutVars>
      </dgm:prSet>
      <dgm:spPr/>
    </dgm:pt>
    <dgm:pt modelId="{05CF785D-9AB5-4F08-9A21-CF284CFFFB80}" type="pres">
      <dgm:prSet presAssocID="{7AC1C73A-6C9F-4FFC-9664-3D262CA15F8D}" presName="sibTrans" presStyleCnt="0"/>
      <dgm:spPr/>
    </dgm:pt>
    <dgm:pt modelId="{C668EF57-6E64-41B8-AC10-12A5A9232CCD}" type="pres">
      <dgm:prSet presAssocID="{03DD02B6-82C0-4E58-B87A-6E522178AC49}" presName="compNode" presStyleCnt="0"/>
      <dgm:spPr/>
    </dgm:pt>
    <dgm:pt modelId="{F87C1031-CA74-423E-BAF4-F053775DB87F}" type="pres">
      <dgm:prSet presAssocID="{03DD02B6-82C0-4E58-B87A-6E522178AC49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C9D0E0C-079B-4F77-835C-99DF83EC6911}" type="pres">
      <dgm:prSet presAssocID="{03DD02B6-82C0-4E58-B87A-6E522178AC49}" presName="spaceRect" presStyleCnt="0"/>
      <dgm:spPr/>
    </dgm:pt>
    <dgm:pt modelId="{BDAA0D89-0CE9-4BB4-942F-31889829E32F}" type="pres">
      <dgm:prSet presAssocID="{03DD02B6-82C0-4E58-B87A-6E522178AC4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478717-585D-4F0B-9286-E1E9DBAE5A22}" type="presOf" srcId="{C306F39B-31E2-41A0-99D0-6B6402C34DF8}" destId="{C19FDD28-A086-4CC2-BA2A-B32DE8BC4CFE}" srcOrd="0" destOrd="0" presId="urn:microsoft.com/office/officeart/2018/2/layout/IconLabelList"/>
    <dgm:cxn modelId="{612BF118-8FBD-41A8-A0EF-89371A3331AD}" srcId="{F992C6A8-25D6-46FE-BDD5-1C86756E12FF}" destId="{E4F6496C-8759-4463-B5BA-2A7A575AB5C5}" srcOrd="1" destOrd="0" parTransId="{46AEB634-CAEA-4F6E-B194-ABE8DAE108AC}" sibTransId="{A4F8918C-E163-42BD-97B9-6A98A1493824}"/>
    <dgm:cxn modelId="{5CF7DB37-0BD9-48D1-8BFE-61B8B8E972B4}" type="presOf" srcId="{B28AC295-11C7-48AD-BE38-AD0DB0212D8E}" destId="{356A3A2B-51FF-45E6-968F-F7E66A376641}" srcOrd="0" destOrd="0" presId="urn:microsoft.com/office/officeart/2018/2/layout/IconLabelList"/>
    <dgm:cxn modelId="{C5576F3F-7B4D-4C5D-88AE-B989448545C8}" type="presOf" srcId="{E4F6496C-8759-4463-B5BA-2A7A575AB5C5}" destId="{0BCB949D-DEB9-4349-B635-9698BDAB0373}" srcOrd="0" destOrd="0" presId="urn:microsoft.com/office/officeart/2018/2/layout/IconLabelList"/>
    <dgm:cxn modelId="{E8246675-ED61-43D0-8BD4-00B1BA08E476}" srcId="{F992C6A8-25D6-46FE-BDD5-1C86756E12FF}" destId="{B23163CB-071B-44B6-8E43-24EE5707C480}" srcOrd="2" destOrd="0" parTransId="{C94B2008-778B-4E29-8A94-484010ECAD00}" sibTransId="{CF296685-BC49-43B2-8B25-85F4DE68C3F4}"/>
    <dgm:cxn modelId="{C7D52C9B-31A2-4724-AD4D-8B2A25C4E0B9}" type="presOf" srcId="{F992C6A8-25D6-46FE-BDD5-1C86756E12FF}" destId="{B43D98D7-671B-4A32-816A-E81575D50C7C}" srcOrd="0" destOrd="0" presId="urn:microsoft.com/office/officeart/2018/2/layout/IconLabelList"/>
    <dgm:cxn modelId="{3D90EFA2-FDC1-4853-8B00-C4D48F6EB4EB}" type="presOf" srcId="{B23163CB-071B-44B6-8E43-24EE5707C480}" destId="{8E5CE6F9-36FF-4FEF-B0E2-5638F7ACE3D1}" srcOrd="0" destOrd="0" presId="urn:microsoft.com/office/officeart/2018/2/layout/IconLabelList"/>
    <dgm:cxn modelId="{FB598FC2-D0CE-41C8-AC7A-0865DEDEC2D0}" srcId="{F992C6A8-25D6-46FE-BDD5-1C86756E12FF}" destId="{B28AC295-11C7-48AD-BE38-AD0DB0212D8E}" srcOrd="3" destOrd="0" parTransId="{A94B274D-E51B-4829-8875-F53FE14E3E6D}" sibTransId="{7AC1C73A-6C9F-4FFC-9664-3D262CA15F8D}"/>
    <dgm:cxn modelId="{D04628DA-D918-4350-B645-BA393D42D823}" srcId="{F992C6A8-25D6-46FE-BDD5-1C86756E12FF}" destId="{C306F39B-31E2-41A0-99D0-6B6402C34DF8}" srcOrd="0" destOrd="0" parTransId="{00489C3C-CFC1-4981-B8F7-F41A3328A2DF}" sibTransId="{EE129C9B-6C9A-4E92-B8D3-488A4B2020CF}"/>
    <dgm:cxn modelId="{483020DD-A528-4AD2-918D-2659E9FFD710}" type="presOf" srcId="{03DD02B6-82C0-4E58-B87A-6E522178AC49}" destId="{BDAA0D89-0CE9-4BB4-942F-31889829E32F}" srcOrd="0" destOrd="0" presId="urn:microsoft.com/office/officeart/2018/2/layout/IconLabelList"/>
    <dgm:cxn modelId="{276E6EEA-9CC2-4925-B202-6599146DFC21}" srcId="{F992C6A8-25D6-46FE-BDD5-1C86756E12FF}" destId="{03DD02B6-82C0-4E58-B87A-6E522178AC49}" srcOrd="4" destOrd="0" parTransId="{86E615AF-3DB6-40A6-BB5C-3CBB8CD7999E}" sibTransId="{0901B701-309B-4E8E-BDAA-FA0DD77D55B5}"/>
    <dgm:cxn modelId="{2D6EDF83-387A-4A06-9C0F-9E1C4110EEE3}" type="presParOf" srcId="{B43D98D7-671B-4A32-816A-E81575D50C7C}" destId="{49D4530A-C128-4242-AFB7-9399B5C3D788}" srcOrd="0" destOrd="0" presId="urn:microsoft.com/office/officeart/2018/2/layout/IconLabelList"/>
    <dgm:cxn modelId="{FC5AE3B9-D494-434C-A101-2E488CFA0D37}" type="presParOf" srcId="{49D4530A-C128-4242-AFB7-9399B5C3D788}" destId="{BCC118B6-D83E-4BDC-9899-3860FFA1979F}" srcOrd="0" destOrd="0" presId="urn:microsoft.com/office/officeart/2018/2/layout/IconLabelList"/>
    <dgm:cxn modelId="{332BD8EB-5920-4036-A66C-32E67D8678FA}" type="presParOf" srcId="{49D4530A-C128-4242-AFB7-9399B5C3D788}" destId="{C9625C7C-585F-4E13-9138-F32C94ABC4B4}" srcOrd="1" destOrd="0" presId="urn:microsoft.com/office/officeart/2018/2/layout/IconLabelList"/>
    <dgm:cxn modelId="{73C372F3-F298-4B94-9427-63AAA1165675}" type="presParOf" srcId="{49D4530A-C128-4242-AFB7-9399B5C3D788}" destId="{C19FDD28-A086-4CC2-BA2A-B32DE8BC4CFE}" srcOrd="2" destOrd="0" presId="urn:microsoft.com/office/officeart/2018/2/layout/IconLabelList"/>
    <dgm:cxn modelId="{969B38C5-3C1F-46D1-8725-1B3E0FC31C32}" type="presParOf" srcId="{B43D98D7-671B-4A32-816A-E81575D50C7C}" destId="{0EB5730A-8CB3-4171-B212-0B23A68E4EBE}" srcOrd="1" destOrd="0" presId="urn:microsoft.com/office/officeart/2018/2/layout/IconLabelList"/>
    <dgm:cxn modelId="{C71CC92B-37F2-4D2B-9503-E23A4D566398}" type="presParOf" srcId="{B43D98D7-671B-4A32-816A-E81575D50C7C}" destId="{0EB93FD6-E90C-4A22-8F69-A522B4677173}" srcOrd="2" destOrd="0" presId="urn:microsoft.com/office/officeart/2018/2/layout/IconLabelList"/>
    <dgm:cxn modelId="{13FC09EA-0496-4F4E-AF19-4AE97AF298D6}" type="presParOf" srcId="{0EB93FD6-E90C-4A22-8F69-A522B4677173}" destId="{418C713C-D617-4D2E-ABE9-28461DB4326F}" srcOrd="0" destOrd="0" presId="urn:microsoft.com/office/officeart/2018/2/layout/IconLabelList"/>
    <dgm:cxn modelId="{44691005-5AC0-49DC-9B0F-7082873074C9}" type="presParOf" srcId="{0EB93FD6-E90C-4A22-8F69-A522B4677173}" destId="{D8330AA5-25A0-4AB7-98AA-71E6007E049D}" srcOrd="1" destOrd="0" presId="urn:microsoft.com/office/officeart/2018/2/layout/IconLabelList"/>
    <dgm:cxn modelId="{DA7D3974-E1F8-4243-BEE4-687ACAF1456A}" type="presParOf" srcId="{0EB93FD6-E90C-4A22-8F69-A522B4677173}" destId="{0BCB949D-DEB9-4349-B635-9698BDAB0373}" srcOrd="2" destOrd="0" presId="urn:microsoft.com/office/officeart/2018/2/layout/IconLabelList"/>
    <dgm:cxn modelId="{5E93982E-E18D-4D1A-8712-63888AEED8D1}" type="presParOf" srcId="{B43D98D7-671B-4A32-816A-E81575D50C7C}" destId="{6C0D0FE9-A7D8-47A9-94CF-0CB41F6DC2CF}" srcOrd="3" destOrd="0" presId="urn:microsoft.com/office/officeart/2018/2/layout/IconLabelList"/>
    <dgm:cxn modelId="{F9F7D5EC-A20E-42EA-AC0D-86B176A67F36}" type="presParOf" srcId="{B43D98D7-671B-4A32-816A-E81575D50C7C}" destId="{4F3D9233-E59E-43B8-AF58-23E5306B05CC}" srcOrd="4" destOrd="0" presId="urn:microsoft.com/office/officeart/2018/2/layout/IconLabelList"/>
    <dgm:cxn modelId="{AA8E53E1-15F3-4FE4-AC3E-E015B19053E7}" type="presParOf" srcId="{4F3D9233-E59E-43B8-AF58-23E5306B05CC}" destId="{C30C4363-4BF6-440C-BAA3-B669892B88FF}" srcOrd="0" destOrd="0" presId="urn:microsoft.com/office/officeart/2018/2/layout/IconLabelList"/>
    <dgm:cxn modelId="{10E168B1-6FBD-4E57-930E-AFE5D7E28DFB}" type="presParOf" srcId="{4F3D9233-E59E-43B8-AF58-23E5306B05CC}" destId="{7B72F9BF-064D-45BD-A978-1700B8E381B2}" srcOrd="1" destOrd="0" presId="urn:microsoft.com/office/officeart/2018/2/layout/IconLabelList"/>
    <dgm:cxn modelId="{E000CDB4-58A8-4FFF-A918-6C33B22792F3}" type="presParOf" srcId="{4F3D9233-E59E-43B8-AF58-23E5306B05CC}" destId="{8E5CE6F9-36FF-4FEF-B0E2-5638F7ACE3D1}" srcOrd="2" destOrd="0" presId="urn:microsoft.com/office/officeart/2018/2/layout/IconLabelList"/>
    <dgm:cxn modelId="{87719249-7413-440C-8DB7-F52FAD41B761}" type="presParOf" srcId="{B43D98D7-671B-4A32-816A-E81575D50C7C}" destId="{54E6926E-6239-473A-84BE-8AF23B0B95F8}" srcOrd="5" destOrd="0" presId="urn:microsoft.com/office/officeart/2018/2/layout/IconLabelList"/>
    <dgm:cxn modelId="{4D7F657B-E554-463B-A855-84D2B44275E8}" type="presParOf" srcId="{B43D98D7-671B-4A32-816A-E81575D50C7C}" destId="{EAA8230A-AAA0-40A2-AA27-92BCF9CB8812}" srcOrd="6" destOrd="0" presId="urn:microsoft.com/office/officeart/2018/2/layout/IconLabelList"/>
    <dgm:cxn modelId="{ECA02C39-A8E6-443D-B266-CF6D0C3D233D}" type="presParOf" srcId="{EAA8230A-AAA0-40A2-AA27-92BCF9CB8812}" destId="{E3D03AE9-6CE6-4488-8F68-4F25F270A956}" srcOrd="0" destOrd="0" presId="urn:microsoft.com/office/officeart/2018/2/layout/IconLabelList"/>
    <dgm:cxn modelId="{6756F4B2-59F2-4849-B1C1-340E52FC8DC1}" type="presParOf" srcId="{EAA8230A-AAA0-40A2-AA27-92BCF9CB8812}" destId="{AEE70B13-B0A3-4C5C-9A79-FF312D4F2DF7}" srcOrd="1" destOrd="0" presId="urn:microsoft.com/office/officeart/2018/2/layout/IconLabelList"/>
    <dgm:cxn modelId="{617ED45D-9D61-49F4-9F8E-B95458E3386C}" type="presParOf" srcId="{EAA8230A-AAA0-40A2-AA27-92BCF9CB8812}" destId="{356A3A2B-51FF-45E6-968F-F7E66A376641}" srcOrd="2" destOrd="0" presId="urn:microsoft.com/office/officeart/2018/2/layout/IconLabelList"/>
    <dgm:cxn modelId="{754AB573-5E1B-4025-9307-8BCD9C446E3B}" type="presParOf" srcId="{B43D98D7-671B-4A32-816A-E81575D50C7C}" destId="{05CF785D-9AB5-4F08-9A21-CF284CFFFB80}" srcOrd="7" destOrd="0" presId="urn:microsoft.com/office/officeart/2018/2/layout/IconLabelList"/>
    <dgm:cxn modelId="{259D2000-E6E6-4F84-9191-B498B1348B32}" type="presParOf" srcId="{B43D98D7-671B-4A32-816A-E81575D50C7C}" destId="{C668EF57-6E64-41B8-AC10-12A5A9232CCD}" srcOrd="8" destOrd="0" presId="urn:microsoft.com/office/officeart/2018/2/layout/IconLabelList"/>
    <dgm:cxn modelId="{D7535E0E-16B1-4630-873B-909F7D86F976}" type="presParOf" srcId="{C668EF57-6E64-41B8-AC10-12A5A9232CCD}" destId="{F87C1031-CA74-423E-BAF4-F053775DB87F}" srcOrd="0" destOrd="0" presId="urn:microsoft.com/office/officeart/2018/2/layout/IconLabelList"/>
    <dgm:cxn modelId="{274EAA1F-6834-465E-B7D9-D5FCA7C21323}" type="presParOf" srcId="{C668EF57-6E64-41B8-AC10-12A5A9232CCD}" destId="{5C9D0E0C-079B-4F77-835C-99DF83EC6911}" srcOrd="1" destOrd="0" presId="urn:microsoft.com/office/officeart/2018/2/layout/IconLabelList"/>
    <dgm:cxn modelId="{E711DBB8-AD38-4512-9427-2063ED27C2C9}" type="presParOf" srcId="{C668EF57-6E64-41B8-AC10-12A5A9232CCD}" destId="{BDAA0D89-0CE9-4BB4-942F-31889829E3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EB0606-895C-4142-B7B6-3695EAC93E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1492FF86-8A16-40AF-9C7F-61992545BF63}">
      <dgm:prSet/>
      <dgm:spPr/>
      <dgm:t>
        <a:bodyPr/>
        <a:lstStyle/>
        <a:p>
          <a:pPr>
            <a:defRPr cap="all"/>
          </a:pPr>
          <a:r>
            <a:rPr lang="en-US" dirty="0"/>
            <a:t>86% Prepaid toll FEES ARE a good value</a:t>
          </a:r>
        </a:p>
      </dgm:t>
    </dgm:pt>
    <dgm:pt modelId="{FE5AA4D4-4551-444B-B2B9-5CD80F632C0A}" type="parTrans" cxnId="{0900E86E-2D65-4667-91D0-9EB3E9FBC893}">
      <dgm:prSet/>
      <dgm:spPr/>
      <dgm:t>
        <a:bodyPr/>
        <a:lstStyle/>
        <a:p>
          <a:endParaRPr lang="en-US"/>
        </a:p>
      </dgm:t>
    </dgm:pt>
    <dgm:pt modelId="{43974219-A9F0-4BF1-82FE-E1D41621DD09}" type="sibTrans" cxnId="{0900E86E-2D65-4667-91D0-9EB3E9FBC893}">
      <dgm:prSet/>
      <dgm:spPr/>
      <dgm:t>
        <a:bodyPr/>
        <a:lstStyle/>
        <a:p>
          <a:endParaRPr lang="en-US"/>
        </a:p>
      </dgm:t>
    </dgm:pt>
    <dgm:pt modelId="{BFCD2E2A-0DB0-44D6-B3F0-8DD5C7E244AE}">
      <dgm:prSet/>
      <dgm:spPr/>
      <dgm:t>
        <a:bodyPr/>
        <a:lstStyle/>
        <a:p>
          <a:pPr>
            <a:defRPr cap="all"/>
          </a:pPr>
          <a:r>
            <a:rPr lang="en-US" dirty="0"/>
            <a:t>92% Would recommend the prepaid toll service to others</a:t>
          </a:r>
        </a:p>
      </dgm:t>
    </dgm:pt>
    <dgm:pt modelId="{889725C8-11B1-42D7-B9A5-7890CCF2C949}" type="parTrans" cxnId="{2CA93A92-295B-4120-9DF9-ADD16A644A49}">
      <dgm:prSet/>
      <dgm:spPr/>
      <dgm:t>
        <a:bodyPr/>
        <a:lstStyle/>
        <a:p>
          <a:endParaRPr lang="en-US"/>
        </a:p>
      </dgm:t>
    </dgm:pt>
    <dgm:pt modelId="{9D89E67C-5D7D-4F19-A3EF-8BACE284D479}" type="sibTrans" cxnId="{2CA93A92-295B-4120-9DF9-ADD16A644A49}">
      <dgm:prSet/>
      <dgm:spPr/>
      <dgm:t>
        <a:bodyPr/>
        <a:lstStyle/>
        <a:p>
          <a:endParaRPr lang="en-US"/>
        </a:p>
      </dgm:t>
    </dgm:pt>
    <dgm:pt modelId="{F6A0FE78-EAEC-4307-9485-2C82420A2952}" type="pres">
      <dgm:prSet presAssocID="{61EB0606-895C-4142-B7B6-3695EAC93E01}" presName="root" presStyleCnt="0">
        <dgm:presLayoutVars>
          <dgm:dir/>
          <dgm:resizeHandles val="exact"/>
        </dgm:presLayoutVars>
      </dgm:prSet>
      <dgm:spPr/>
    </dgm:pt>
    <dgm:pt modelId="{5234C498-DA11-4A84-A4D1-5260018345A8}" type="pres">
      <dgm:prSet presAssocID="{1492FF86-8A16-40AF-9C7F-61992545BF63}" presName="compNode" presStyleCnt="0"/>
      <dgm:spPr/>
    </dgm:pt>
    <dgm:pt modelId="{CEC8755D-C15A-4144-B2E1-3B24945037D7}" type="pres">
      <dgm:prSet presAssocID="{1492FF86-8A16-40AF-9C7F-61992545BF63}" presName="iconBgRect" presStyleLbl="bgShp" presStyleIdx="0" presStyleCnt="2"/>
      <dgm:spPr/>
    </dgm:pt>
    <dgm:pt modelId="{DEF6BD40-A7FE-49C2-95AC-AA0EB38BECFB}" type="pres">
      <dgm:prSet presAssocID="{1492FF86-8A16-40AF-9C7F-61992545BF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E9DA895-787A-4328-B052-AB8D7B97AC7B}" type="pres">
      <dgm:prSet presAssocID="{1492FF86-8A16-40AF-9C7F-61992545BF63}" presName="spaceRect" presStyleCnt="0"/>
      <dgm:spPr/>
    </dgm:pt>
    <dgm:pt modelId="{6F50619F-AF21-479F-9F5E-F75D606D9611}" type="pres">
      <dgm:prSet presAssocID="{1492FF86-8A16-40AF-9C7F-61992545BF63}" presName="textRect" presStyleLbl="revTx" presStyleIdx="0" presStyleCnt="2">
        <dgm:presLayoutVars>
          <dgm:chMax val="1"/>
          <dgm:chPref val="1"/>
        </dgm:presLayoutVars>
      </dgm:prSet>
      <dgm:spPr/>
    </dgm:pt>
    <dgm:pt modelId="{40B82E4F-2A31-40DF-BF0A-74440E562F79}" type="pres">
      <dgm:prSet presAssocID="{43974219-A9F0-4BF1-82FE-E1D41621DD09}" presName="sibTrans" presStyleCnt="0"/>
      <dgm:spPr/>
    </dgm:pt>
    <dgm:pt modelId="{29D5435E-C75B-4180-89DD-C127FE20BDD8}" type="pres">
      <dgm:prSet presAssocID="{BFCD2E2A-0DB0-44D6-B3F0-8DD5C7E244AE}" presName="compNode" presStyleCnt="0"/>
      <dgm:spPr/>
    </dgm:pt>
    <dgm:pt modelId="{3E7B59E3-2052-4A0B-B3ED-B430BE1DFDAF}" type="pres">
      <dgm:prSet presAssocID="{BFCD2E2A-0DB0-44D6-B3F0-8DD5C7E244AE}" presName="iconBgRect" presStyleLbl="bgShp" presStyleIdx="1" presStyleCnt="2"/>
      <dgm:spPr/>
    </dgm:pt>
    <dgm:pt modelId="{791B580C-C247-4F77-80C0-40F708E144CF}" type="pres">
      <dgm:prSet presAssocID="{BFCD2E2A-0DB0-44D6-B3F0-8DD5C7E244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796FA02-92CB-4E6E-BD02-18C499CDF850}" type="pres">
      <dgm:prSet presAssocID="{BFCD2E2A-0DB0-44D6-B3F0-8DD5C7E244AE}" presName="spaceRect" presStyleCnt="0"/>
      <dgm:spPr/>
    </dgm:pt>
    <dgm:pt modelId="{94CA6009-4EFD-4DA7-B5AA-FB6C490A5746}" type="pres">
      <dgm:prSet presAssocID="{BFCD2E2A-0DB0-44D6-B3F0-8DD5C7E244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0580B04-5603-4D39-803E-06ABFDE22814}" type="presOf" srcId="{61EB0606-895C-4142-B7B6-3695EAC93E01}" destId="{F6A0FE78-EAEC-4307-9485-2C82420A2952}" srcOrd="0" destOrd="0" presId="urn:microsoft.com/office/officeart/2018/5/layout/IconCircleLabelList"/>
    <dgm:cxn modelId="{55EE2219-3612-4F86-87D5-D89981AFB6F2}" type="presOf" srcId="{1492FF86-8A16-40AF-9C7F-61992545BF63}" destId="{6F50619F-AF21-479F-9F5E-F75D606D9611}" srcOrd="0" destOrd="0" presId="urn:microsoft.com/office/officeart/2018/5/layout/IconCircleLabelList"/>
    <dgm:cxn modelId="{0900E86E-2D65-4667-91D0-9EB3E9FBC893}" srcId="{61EB0606-895C-4142-B7B6-3695EAC93E01}" destId="{1492FF86-8A16-40AF-9C7F-61992545BF63}" srcOrd="0" destOrd="0" parTransId="{FE5AA4D4-4551-444B-B2B9-5CD80F632C0A}" sibTransId="{43974219-A9F0-4BF1-82FE-E1D41621DD09}"/>
    <dgm:cxn modelId="{2CA93A92-295B-4120-9DF9-ADD16A644A49}" srcId="{61EB0606-895C-4142-B7B6-3695EAC93E01}" destId="{BFCD2E2A-0DB0-44D6-B3F0-8DD5C7E244AE}" srcOrd="1" destOrd="0" parTransId="{889725C8-11B1-42D7-B9A5-7890CCF2C949}" sibTransId="{9D89E67C-5D7D-4F19-A3EF-8BACE284D479}"/>
    <dgm:cxn modelId="{876CD69F-25D5-4B6A-AA87-8C12E663EA95}" type="presOf" srcId="{BFCD2E2A-0DB0-44D6-B3F0-8DD5C7E244AE}" destId="{94CA6009-4EFD-4DA7-B5AA-FB6C490A5746}" srcOrd="0" destOrd="0" presId="urn:microsoft.com/office/officeart/2018/5/layout/IconCircleLabelList"/>
    <dgm:cxn modelId="{EDEA5519-9B14-4DCC-8C71-99FB4DD7D8AA}" type="presParOf" srcId="{F6A0FE78-EAEC-4307-9485-2C82420A2952}" destId="{5234C498-DA11-4A84-A4D1-5260018345A8}" srcOrd="0" destOrd="0" presId="urn:microsoft.com/office/officeart/2018/5/layout/IconCircleLabelList"/>
    <dgm:cxn modelId="{345EED9B-AEC1-4CE2-8AFD-0B6B3BD836EF}" type="presParOf" srcId="{5234C498-DA11-4A84-A4D1-5260018345A8}" destId="{CEC8755D-C15A-4144-B2E1-3B24945037D7}" srcOrd="0" destOrd="0" presId="urn:microsoft.com/office/officeart/2018/5/layout/IconCircleLabelList"/>
    <dgm:cxn modelId="{D48F2D6C-F676-4091-A2E4-D815026D8D36}" type="presParOf" srcId="{5234C498-DA11-4A84-A4D1-5260018345A8}" destId="{DEF6BD40-A7FE-49C2-95AC-AA0EB38BECFB}" srcOrd="1" destOrd="0" presId="urn:microsoft.com/office/officeart/2018/5/layout/IconCircleLabelList"/>
    <dgm:cxn modelId="{433751A0-F0C4-4001-A32B-5A4C137D07D0}" type="presParOf" srcId="{5234C498-DA11-4A84-A4D1-5260018345A8}" destId="{5E9DA895-787A-4328-B052-AB8D7B97AC7B}" srcOrd="2" destOrd="0" presId="urn:microsoft.com/office/officeart/2018/5/layout/IconCircleLabelList"/>
    <dgm:cxn modelId="{8A745CCC-1A50-4B9C-AE16-9CA52D38D154}" type="presParOf" srcId="{5234C498-DA11-4A84-A4D1-5260018345A8}" destId="{6F50619F-AF21-479F-9F5E-F75D606D9611}" srcOrd="3" destOrd="0" presId="urn:microsoft.com/office/officeart/2018/5/layout/IconCircleLabelList"/>
    <dgm:cxn modelId="{083495D4-B59C-468F-BE8B-59B56734E7AC}" type="presParOf" srcId="{F6A0FE78-EAEC-4307-9485-2C82420A2952}" destId="{40B82E4F-2A31-40DF-BF0A-74440E562F79}" srcOrd="1" destOrd="0" presId="urn:microsoft.com/office/officeart/2018/5/layout/IconCircleLabelList"/>
    <dgm:cxn modelId="{3BFECFED-779E-4144-9DBC-A04752BB43C0}" type="presParOf" srcId="{F6A0FE78-EAEC-4307-9485-2C82420A2952}" destId="{29D5435E-C75B-4180-89DD-C127FE20BDD8}" srcOrd="2" destOrd="0" presId="urn:microsoft.com/office/officeart/2018/5/layout/IconCircleLabelList"/>
    <dgm:cxn modelId="{6BE5BB0E-6961-4FD3-83FC-032CC5649EF4}" type="presParOf" srcId="{29D5435E-C75B-4180-89DD-C127FE20BDD8}" destId="{3E7B59E3-2052-4A0B-B3ED-B430BE1DFDAF}" srcOrd="0" destOrd="0" presId="urn:microsoft.com/office/officeart/2018/5/layout/IconCircleLabelList"/>
    <dgm:cxn modelId="{70DFA8E0-D07C-4788-85E5-361AFEFA7DBA}" type="presParOf" srcId="{29D5435E-C75B-4180-89DD-C127FE20BDD8}" destId="{791B580C-C247-4F77-80C0-40F708E144CF}" srcOrd="1" destOrd="0" presId="urn:microsoft.com/office/officeart/2018/5/layout/IconCircleLabelList"/>
    <dgm:cxn modelId="{345F7987-CCE0-464B-99C9-F79F650E437D}" type="presParOf" srcId="{29D5435E-C75B-4180-89DD-C127FE20BDD8}" destId="{2796FA02-92CB-4E6E-BD02-18C499CDF850}" srcOrd="2" destOrd="0" presId="urn:microsoft.com/office/officeart/2018/5/layout/IconCircleLabelList"/>
    <dgm:cxn modelId="{4A41D336-E4E8-469C-A0E7-5BCF2F968E66}" type="presParOf" srcId="{29D5435E-C75B-4180-89DD-C127FE20BDD8}" destId="{94CA6009-4EFD-4DA7-B5AA-FB6C490A57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263070-348A-4BE9-A358-2CD6E11773B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681A2F-E460-4625-BB68-2C93C5D3F3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96% No monthly account fees</a:t>
          </a:r>
        </a:p>
      </dgm:t>
    </dgm:pt>
    <dgm:pt modelId="{B7F7A0F8-7E99-4679-950C-59396E72E619}" type="parTrans" cxnId="{8B642F98-05CC-4074-B2F2-E6AB6C4EB42E}">
      <dgm:prSet/>
      <dgm:spPr/>
      <dgm:t>
        <a:bodyPr/>
        <a:lstStyle/>
        <a:p>
          <a:endParaRPr lang="en-US"/>
        </a:p>
      </dgm:t>
    </dgm:pt>
    <dgm:pt modelId="{F59FAB4D-2334-4B97-95D6-93D4799AECBE}" type="sibTrans" cxnId="{8B642F98-05CC-4074-B2F2-E6AB6C4EB42E}">
      <dgm:prSet/>
      <dgm:spPr/>
      <dgm:t>
        <a:bodyPr/>
        <a:lstStyle/>
        <a:p>
          <a:endParaRPr lang="en-US"/>
        </a:p>
      </dgm:t>
    </dgm:pt>
    <dgm:pt modelId="{EA3BE38C-D7CD-4A2C-8800-C638F40A1B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92% Lower toll rates for frequency travel</a:t>
          </a:r>
        </a:p>
      </dgm:t>
    </dgm:pt>
    <dgm:pt modelId="{32F9E6A6-73D8-405B-AB44-E5C59D0DF391}" type="parTrans" cxnId="{E0F54CCE-F8DB-4D39-9A5F-59F4D82EB14F}">
      <dgm:prSet/>
      <dgm:spPr/>
      <dgm:t>
        <a:bodyPr/>
        <a:lstStyle/>
        <a:p>
          <a:endParaRPr lang="en-US"/>
        </a:p>
      </dgm:t>
    </dgm:pt>
    <dgm:pt modelId="{93FBB4F8-8DF5-4BCE-8528-688E74B06663}" type="sibTrans" cxnId="{E0F54CCE-F8DB-4D39-9A5F-59F4D82EB14F}">
      <dgm:prSet/>
      <dgm:spPr/>
      <dgm:t>
        <a:bodyPr/>
        <a:lstStyle/>
        <a:p>
          <a:endParaRPr lang="en-US"/>
        </a:p>
      </dgm:t>
    </dgm:pt>
    <dgm:pt modelId="{8A64D426-09A7-4952-B196-55D80AC644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89% 24/7 online account access</a:t>
          </a:r>
        </a:p>
      </dgm:t>
    </dgm:pt>
    <dgm:pt modelId="{45AC1D99-DF81-44C3-ABED-EFFA0C4A739A}" type="parTrans" cxnId="{7EBDF4CA-5A98-4C75-AD70-9AB6FB5F81BE}">
      <dgm:prSet/>
      <dgm:spPr/>
      <dgm:t>
        <a:bodyPr/>
        <a:lstStyle/>
        <a:p>
          <a:endParaRPr lang="en-US"/>
        </a:p>
      </dgm:t>
    </dgm:pt>
    <dgm:pt modelId="{3F4283E8-3C15-4514-A1FA-6CBBE6073D1C}" type="sibTrans" cxnId="{7EBDF4CA-5A98-4C75-AD70-9AB6FB5F81BE}">
      <dgm:prSet/>
      <dgm:spPr/>
      <dgm:t>
        <a:bodyPr/>
        <a:lstStyle/>
        <a:p>
          <a:endParaRPr lang="en-US"/>
        </a:p>
      </dgm:t>
    </dgm:pt>
    <dgm:pt modelId="{EE3837CC-68A9-4DB9-822E-78E68FD5AD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88% Free transponder sticker</a:t>
          </a:r>
        </a:p>
      </dgm:t>
    </dgm:pt>
    <dgm:pt modelId="{CFD36AC2-59A5-41A5-873B-6C9A8C78259D}" type="parTrans" cxnId="{16A4D5D8-42CD-4B05-AA31-1008A3EE6D30}">
      <dgm:prSet/>
      <dgm:spPr/>
      <dgm:t>
        <a:bodyPr/>
        <a:lstStyle/>
        <a:p>
          <a:endParaRPr lang="en-US"/>
        </a:p>
      </dgm:t>
    </dgm:pt>
    <dgm:pt modelId="{D731D7D0-35FA-4C3C-811C-2E1372A91494}" type="sibTrans" cxnId="{16A4D5D8-42CD-4B05-AA31-1008A3EE6D30}">
      <dgm:prSet/>
      <dgm:spPr/>
      <dgm:t>
        <a:bodyPr/>
        <a:lstStyle/>
        <a:p>
          <a:endParaRPr lang="en-US"/>
        </a:p>
      </dgm:t>
    </dgm:pt>
    <dgm:pt modelId="{CC505C8C-3E2B-4A70-ADBC-8E776025E21F}" type="pres">
      <dgm:prSet presAssocID="{B6263070-348A-4BE9-A358-2CD6E11773BA}" presName="root" presStyleCnt="0">
        <dgm:presLayoutVars>
          <dgm:dir/>
          <dgm:resizeHandles val="exact"/>
        </dgm:presLayoutVars>
      </dgm:prSet>
      <dgm:spPr/>
    </dgm:pt>
    <dgm:pt modelId="{DEED1E25-468B-48CB-BE72-92A9DDAD57A7}" type="pres">
      <dgm:prSet presAssocID="{BB681A2F-E460-4625-BB68-2C93C5D3F365}" presName="compNode" presStyleCnt="0"/>
      <dgm:spPr/>
    </dgm:pt>
    <dgm:pt modelId="{3036C0F3-8033-4076-8C88-B5ABAA211253}" type="pres">
      <dgm:prSet presAssocID="{BB681A2F-E460-4625-BB68-2C93C5D3F36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6B1C7D-D428-4820-A38F-C0231C3B5DDA}" type="pres">
      <dgm:prSet presAssocID="{BB681A2F-E460-4625-BB68-2C93C5D3F3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6978DB6-BE60-4D68-A977-7E7FC20C3655}" type="pres">
      <dgm:prSet presAssocID="{BB681A2F-E460-4625-BB68-2C93C5D3F365}" presName="spaceRect" presStyleCnt="0"/>
      <dgm:spPr/>
    </dgm:pt>
    <dgm:pt modelId="{170C5266-03EC-4DB9-AE35-BBA08CACCB6D}" type="pres">
      <dgm:prSet presAssocID="{BB681A2F-E460-4625-BB68-2C93C5D3F365}" presName="textRect" presStyleLbl="revTx" presStyleIdx="0" presStyleCnt="4">
        <dgm:presLayoutVars>
          <dgm:chMax val="1"/>
          <dgm:chPref val="1"/>
        </dgm:presLayoutVars>
      </dgm:prSet>
      <dgm:spPr/>
    </dgm:pt>
    <dgm:pt modelId="{8AC488E4-62DD-4794-BBDB-F0B6F7777848}" type="pres">
      <dgm:prSet presAssocID="{F59FAB4D-2334-4B97-95D6-93D4799AECBE}" presName="sibTrans" presStyleCnt="0"/>
      <dgm:spPr/>
    </dgm:pt>
    <dgm:pt modelId="{2C58E0DA-8EC2-4B74-B927-E4FD08B1FB56}" type="pres">
      <dgm:prSet presAssocID="{EA3BE38C-D7CD-4A2C-8800-C638F40A1B65}" presName="compNode" presStyleCnt="0"/>
      <dgm:spPr/>
    </dgm:pt>
    <dgm:pt modelId="{791BD70D-E25A-497C-9E76-9249607E9F89}" type="pres">
      <dgm:prSet presAssocID="{EA3BE38C-D7CD-4A2C-8800-C638F40A1B6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CE412CB-6581-4EDF-A13D-9A6C9446730A}" type="pres">
      <dgm:prSet presAssocID="{EA3BE38C-D7CD-4A2C-8800-C638F40A1B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ler"/>
        </a:ext>
      </dgm:extLst>
    </dgm:pt>
    <dgm:pt modelId="{3B5D8CD4-3D21-45F9-BCFA-DE4ABAA5DB47}" type="pres">
      <dgm:prSet presAssocID="{EA3BE38C-D7CD-4A2C-8800-C638F40A1B65}" presName="spaceRect" presStyleCnt="0"/>
      <dgm:spPr/>
    </dgm:pt>
    <dgm:pt modelId="{8F396DE1-AFFE-4FE3-A629-095B90196355}" type="pres">
      <dgm:prSet presAssocID="{EA3BE38C-D7CD-4A2C-8800-C638F40A1B65}" presName="textRect" presStyleLbl="revTx" presStyleIdx="1" presStyleCnt="4">
        <dgm:presLayoutVars>
          <dgm:chMax val="1"/>
          <dgm:chPref val="1"/>
        </dgm:presLayoutVars>
      </dgm:prSet>
      <dgm:spPr/>
    </dgm:pt>
    <dgm:pt modelId="{14B67CC7-9A59-4E9A-8264-06D135A27D85}" type="pres">
      <dgm:prSet presAssocID="{93FBB4F8-8DF5-4BCE-8528-688E74B06663}" presName="sibTrans" presStyleCnt="0"/>
      <dgm:spPr/>
    </dgm:pt>
    <dgm:pt modelId="{865A3CAB-B877-4C74-A7E0-CB3094D3B163}" type="pres">
      <dgm:prSet presAssocID="{8A64D426-09A7-4952-B196-55D80AC644D9}" presName="compNode" presStyleCnt="0"/>
      <dgm:spPr/>
    </dgm:pt>
    <dgm:pt modelId="{95AB9DF3-08C5-4498-874B-8AADC4F76394}" type="pres">
      <dgm:prSet presAssocID="{8A64D426-09A7-4952-B196-55D80AC644D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3F1097B-E625-4EEB-AC8A-9156000DB133}" type="pres">
      <dgm:prSet presAssocID="{8A64D426-09A7-4952-B196-55D80AC644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279BC62-2509-41FD-AD2C-96761EA438AD}" type="pres">
      <dgm:prSet presAssocID="{8A64D426-09A7-4952-B196-55D80AC644D9}" presName="spaceRect" presStyleCnt="0"/>
      <dgm:spPr/>
    </dgm:pt>
    <dgm:pt modelId="{BC02FF9F-E43C-430F-B848-A107D0DB5CA9}" type="pres">
      <dgm:prSet presAssocID="{8A64D426-09A7-4952-B196-55D80AC644D9}" presName="textRect" presStyleLbl="revTx" presStyleIdx="2" presStyleCnt="4">
        <dgm:presLayoutVars>
          <dgm:chMax val="1"/>
          <dgm:chPref val="1"/>
        </dgm:presLayoutVars>
      </dgm:prSet>
      <dgm:spPr/>
    </dgm:pt>
    <dgm:pt modelId="{F15A871C-C147-4694-ACCB-76D95C468A8F}" type="pres">
      <dgm:prSet presAssocID="{3F4283E8-3C15-4514-A1FA-6CBBE6073D1C}" presName="sibTrans" presStyleCnt="0"/>
      <dgm:spPr/>
    </dgm:pt>
    <dgm:pt modelId="{664B0807-F8AF-4C20-A469-DA16F6E7ACEC}" type="pres">
      <dgm:prSet presAssocID="{EE3837CC-68A9-4DB9-822E-78E68FD5ADB8}" presName="compNode" presStyleCnt="0"/>
      <dgm:spPr/>
    </dgm:pt>
    <dgm:pt modelId="{704E4D43-B3DC-4ADD-84E0-FC5482C03C95}" type="pres">
      <dgm:prSet presAssocID="{EE3837CC-68A9-4DB9-822E-78E68FD5ADB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B7B0A2D-2941-4846-B689-24FAEF69B9C9}" type="pres">
      <dgm:prSet presAssocID="{EE3837CC-68A9-4DB9-822E-78E68FD5AD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7DDC9FBB-725D-48FA-95AD-BF45A94AF329}" type="pres">
      <dgm:prSet presAssocID="{EE3837CC-68A9-4DB9-822E-78E68FD5ADB8}" presName="spaceRect" presStyleCnt="0"/>
      <dgm:spPr/>
    </dgm:pt>
    <dgm:pt modelId="{D52BCF44-8F38-41F8-92C9-CD5D7130C16A}" type="pres">
      <dgm:prSet presAssocID="{EE3837CC-68A9-4DB9-822E-78E68FD5AD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414D0E-5A3C-4F90-ADF7-05344919CD7C}" type="presOf" srcId="{EA3BE38C-D7CD-4A2C-8800-C638F40A1B65}" destId="{8F396DE1-AFFE-4FE3-A629-095B90196355}" srcOrd="0" destOrd="0" presId="urn:microsoft.com/office/officeart/2018/5/layout/IconLeafLabelList"/>
    <dgm:cxn modelId="{0226C643-CFA2-4655-8ADB-F5867CE6624C}" type="presOf" srcId="{8A64D426-09A7-4952-B196-55D80AC644D9}" destId="{BC02FF9F-E43C-430F-B848-A107D0DB5CA9}" srcOrd="0" destOrd="0" presId="urn:microsoft.com/office/officeart/2018/5/layout/IconLeafLabelList"/>
    <dgm:cxn modelId="{9EF24F6F-EBEC-477D-B3A3-2DF9DD82F1C2}" type="presOf" srcId="{BB681A2F-E460-4625-BB68-2C93C5D3F365}" destId="{170C5266-03EC-4DB9-AE35-BBA08CACCB6D}" srcOrd="0" destOrd="0" presId="urn:microsoft.com/office/officeart/2018/5/layout/IconLeafLabelList"/>
    <dgm:cxn modelId="{8B642F98-05CC-4074-B2F2-E6AB6C4EB42E}" srcId="{B6263070-348A-4BE9-A358-2CD6E11773BA}" destId="{BB681A2F-E460-4625-BB68-2C93C5D3F365}" srcOrd="0" destOrd="0" parTransId="{B7F7A0F8-7E99-4679-950C-59396E72E619}" sibTransId="{F59FAB4D-2334-4B97-95D6-93D4799AECBE}"/>
    <dgm:cxn modelId="{2B449AA3-043D-4495-B0D3-6336888F3978}" type="presOf" srcId="{EE3837CC-68A9-4DB9-822E-78E68FD5ADB8}" destId="{D52BCF44-8F38-41F8-92C9-CD5D7130C16A}" srcOrd="0" destOrd="0" presId="urn:microsoft.com/office/officeart/2018/5/layout/IconLeafLabelList"/>
    <dgm:cxn modelId="{698DB5B3-8282-4363-998E-E95AD2E95A54}" type="presOf" srcId="{B6263070-348A-4BE9-A358-2CD6E11773BA}" destId="{CC505C8C-3E2B-4A70-ADBC-8E776025E21F}" srcOrd="0" destOrd="0" presId="urn:microsoft.com/office/officeart/2018/5/layout/IconLeafLabelList"/>
    <dgm:cxn modelId="{7EBDF4CA-5A98-4C75-AD70-9AB6FB5F81BE}" srcId="{B6263070-348A-4BE9-A358-2CD6E11773BA}" destId="{8A64D426-09A7-4952-B196-55D80AC644D9}" srcOrd="2" destOrd="0" parTransId="{45AC1D99-DF81-44C3-ABED-EFFA0C4A739A}" sibTransId="{3F4283E8-3C15-4514-A1FA-6CBBE6073D1C}"/>
    <dgm:cxn modelId="{E0F54CCE-F8DB-4D39-9A5F-59F4D82EB14F}" srcId="{B6263070-348A-4BE9-A358-2CD6E11773BA}" destId="{EA3BE38C-D7CD-4A2C-8800-C638F40A1B65}" srcOrd="1" destOrd="0" parTransId="{32F9E6A6-73D8-405B-AB44-E5C59D0DF391}" sibTransId="{93FBB4F8-8DF5-4BCE-8528-688E74B06663}"/>
    <dgm:cxn modelId="{16A4D5D8-42CD-4B05-AA31-1008A3EE6D30}" srcId="{B6263070-348A-4BE9-A358-2CD6E11773BA}" destId="{EE3837CC-68A9-4DB9-822E-78E68FD5ADB8}" srcOrd="3" destOrd="0" parTransId="{CFD36AC2-59A5-41A5-873B-6C9A8C78259D}" sibTransId="{D731D7D0-35FA-4C3C-811C-2E1372A91494}"/>
    <dgm:cxn modelId="{48C1DDFB-57E6-48A3-B12F-66B43AF9547C}" type="presParOf" srcId="{CC505C8C-3E2B-4A70-ADBC-8E776025E21F}" destId="{DEED1E25-468B-48CB-BE72-92A9DDAD57A7}" srcOrd="0" destOrd="0" presId="urn:microsoft.com/office/officeart/2018/5/layout/IconLeafLabelList"/>
    <dgm:cxn modelId="{3CE5A5BD-74A8-41D7-80AF-44D2C152C49C}" type="presParOf" srcId="{DEED1E25-468B-48CB-BE72-92A9DDAD57A7}" destId="{3036C0F3-8033-4076-8C88-B5ABAA211253}" srcOrd="0" destOrd="0" presId="urn:microsoft.com/office/officeart/2018/5/layout/IconLeafLabelList"/>
    <dgm:cxn modelId="{BB980D27-BCBD-48E3-BAD4-9B519B1CA722}" type="presParOf" srcId="{DEED1E25-468B-48CB-BE72-92A9DDAD57A7}" destId="{C46B1C7D-D428-4820-A38F-C0231C3B5DDA}" srcOrd="1" destOrd="0" presId="urn:microsoft.com/office/officeart/2018/5/layout/IconLeafLabelList"/>
    <dgm:cxn modelId="{CF2CB7A4-2639-4A47-9724-9C8EE0D2408F}" type="presParOf" srcId="{DEED1E25-468B-48CB-BE72-92A9DDAD57A7}" destId="{16978DB6-BE60-4D68-A977-7E7FC20C3655}" srcOrd="2" destOrd="0" presId="urn:microsoft.com/office/officeart/2018/5/layout/IconLeafLabelList"/>
    <dgm:cxn modelId="{22CCC187-099F-4BBF-8FF4-7F7B899626AA}" type="presParOf" srcId="{DEED1E25-468B-48CB-BE72-92A9DDAD57A7}" destId="{170C5266-03EC-4DB9-AE35-BBA08CACCB6D}" srcOrd="3" destOrd="0" presId="urn:microsoft.com/office/officeart/2018/5/layout/IconLeafLabelList"/>
    <dgm:cxn modelId="{A263D2B2-7956-4D17-87CE-01E7BB87B9D5}" type="presParOf" srcId="{CC505C8C-3E2B-4A70-ADBC-8E776025E21F}" destId="{8AC488E4-62DD-4794-BBDB-F0B6F7777848}" srcOrd="1" destOrd="0" presId="urn:microsoft.com/office/officeart/2018/5/layout/IconLeafLabelList"/>
    <dgm:cxn modelId="{FBEF5B7C-1937-4519-92A5-F9B8C762B5CD}" type="presParOf" srcId="{CC505C8C-3E2B-4A70-ADBC-8E776025E21F}" destId="{2C58E0DA-8EC2-4B74-B927-E4FD08B1FB56}" srcOrd="2" destOrd="0" presId="urn:microsoft.com/office/officeart/2018/5/layout/IconLeafLabelList"/>
    <dgm:cxn modelId="{0AF99AD5-E770-439B-BC8F-F63D672A2942}" type="presParOf" srcId="{2C58E0DA-8EC2-4B74-B927-E4FD08B1FB56}" destId="{791BD70D-E25A-497C-9E76-9249607E9F89}" srcOrd="0" destOrd="0" presId="urn:microsoft.com/office/officeart/2018/5/layout/IconLeafLabelList"/>
    <dgm:cxn modelId="{77CAD6FB-244D-494E-98B1-044D82B518E8}" type="presParOf" srcId="{2C58E0DA-8EC2-4B74-B927-E4FD08B1FB56}" destId="{FCE412CB-6581-4EDF-A13D-9A6C9446730A}" srcOrd="1" destOrd="0" presId="urn:microsoft.com/office/officeart/2018/5/layout/IconLeafLabelList"/>
    <dgm:cxn modelId="{12BB7254-28BE-4A2F-AD7E-CE15EEB0B02B}" type="presParOf" srcId="{2C58E0DA-8EC2-4B74-B927-E4FD08B1FB56}" destId="{3B5D8CD4-3D21-45F9-BCFA-DE4ABAA5DB47}" srcOrd="2" destOrd="0" presId="urn:microsoft.com/office/officeart/2018/5/layout/IconLeafLabelList"/>
    <dgm:cxn modelId="{C38ADA89-9642-43AD-B916-33FBC1BA387C}" type="presParOf" srcId="{2C58E0DA-8EC2-4B74-B927-E4FD08B1FB56}" destId="{8F396DE1-AFFE-4FE3-A629-095B90196355}" srcOrd="3" destOrd="0" presId="urn:microsoft.com/office/officeart/2018/5/layout/IconLeafLabelList"/>
    <dgm:cxn modelId="{72877E21-A8A7-45D7-B043-9CAFD72F22E2}" type="presParOf" srcId="{CC505C8C-3E2B-4A70-ADBC-8E776025E21F}" destId="{14B67CC7-9A59-4E9A-8264-06D135A27D85}" srcOrd="3" destOrd="0" presId="urn:microsoft.com/office/officeart/2018/5/layout/IconLeafLabelList"/>
    <dgm:cxn modelId="{51776487-DF8C-4C0E-8160-CC465B41595A}" type="presParOf" srcId="{CC505C8C-3E2B-4A70-ADBC-8E776025E21F}" destId="{865A3CAB-B877-4C74-A7E0-CB3094D3B163}" srcOrd="4" destOrd="0" presId="urn:microsoft.com/office/officeart/2018/5/layout/IconLeafLabelList"/>
    <dgm:cxn modelId="{EAB2D8FC-47FE-44B6-82B8-A700456A81D0}" type="presParOf" srcId="{865A3CAB-B877-4C74-A7E0-CB3094D3B163}" destId="{95AB9DF3-08C5-4498-874B-8AADC4F76394}" srcOrd="0" destOrd="0" presId="urn:microsoft.com/office/officeart/2018/5/layout/IconLeafLabelList"/>
    <dgm:cxn modelId="{9633C362-627A-43BD-98EE-4DDC2837246B}" type="presParOf" srcId="{865A3CAB-B877-4C74-A7E0-CB3094D3B163}" destId="{B3F1097B-E625-4EEB-AC8A-9156000DB133}" srcOrd="1" destOrd="0" presId="urn:microsoft.com/office/officeart/2018/5/layout/IconLeafLabelList"/>
    <dgm:cxn modelId="{929EC524-6348-4565-936E-6D5D2AF2857A}" type="presParOf" srcId="{865A3CAB-B877-4C74-A7E0-CB3094D3B163}" destId="{6279BC62-2509-41FD-AD2C-96761EA438AD}" srcOrd="2" destOrd="0" presId="urn:microsoft.com/office/officeart/2018/5/layout/IconLeafLabelList"/>
    <dgm:cxn modelId="{6A329D77-8B6E-418D-BAF5-F64F64DDC83A}" type="presParOf" srcId="{865A3CAB-B877-4C74-A7E0-CB3094D3B163}" destId="{BC02FF9F-E43C-430F-B848-A107D0DB5CA9}" srcOrd="3" destOrd="0" presId="urn:microsoft.com/office/officeart/2018/5/layout/IconLeafLabelList"/>
    <dgm:cxn modelId="{D6FEB937-A492-43B5-B35E-123098CEFA78}" type="presParOf" srcId="{CC505C8C-3E2B-4A70-ADBC-8E776025E21F}" destId="{F15A871C-C147-4694-ACCB-76D95C468A8F}" srcOrd="5" destOrd="0" presId="urn:microsoft.com/office/officeart/2018/5/layout/IconLeafLabelList"/>
    <dgm:cxn modelId="{A5384174-78B1-49AE-83DD-BEF282D1DEBE}" type="presParOf" srcId="{CC505C8C-3E2B-4A70-ADBC-8E776025E21F}" destId="{664B0807-F8AF-4C20-A469-DA16F6E7ACEC}" srcOrd="6" destOrd="0" presId="urn:microsoft.com/office/officeart/2018/5/layout/IconLeafLabelList"/>
    <dgm:cxn modelId="{E15CBC67-D02E-4A65-A3BF-B8D437FA2DEB}" type="presParOf" srcId="{664B0807-F8AF-4C20-A469-DA16F6E7ACEC}" destId="{704E4D43-B3DC-4ADD-84E0-FC5482C03C95}" srcOrd="0" destOrd="0" presId="urn:microsoft.com/office/officeart/2018/5/layout/IconLeafLabelList"/>
    <dgm:cxn modelId="{C0933F0E-B44E-472F-AE8D-CA8A3FABEE01}" type="presParOf" srcId="{664B0807-F8AF-4C20-A469-DA16F6E7ACEC}" destId="{5B7B0A2D-2941-4846-B689-24FAEF69B9C9}" srcOrd="1" destOrd="0" presId="urn:microsoft.com/office/officeart/2018/5/layout/IconLeafLabelList"/>
    <dgm:cxn modelId="{64CF3F93-608D-4A00-BA20-615BF6173903}" type="presParOf" srcId="{664B0807-F8AF-4C20-A469-DA16F6E7ACEC}" destId="{7DDC9FBB-725D-48FA-95AD-BF45A94AF329}" srcOrd="2" destOrd="0" presId="urn:microsoft.com/office/officeart/2018/5/layout/IconLeafLabelList"/>
    <dgm:cxn modelId="{05B30E0C-58E0-4457-8F5B-7AF10B2F3C81}" type="presParOf" srcId="{664B0807-F8AF-4C20-A469-DA16F6E7ACEC}" destId="{D52BCF44-8F38-41F8-92C9-CD5D7130C16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0C577-F77D-413F-BBC9-ACFFA8F822D5}">
      <dsp:nvSpPr>
        <dsp:cNvPr id="0" name=""/>
        <dsp:cNvSpPr/>
      </dsp:nvSpPr>
      <dsp:spPr>
        <a:xfrm>
          <a:off x="8092" y="993852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1C500-58E5-4F58-B01F-C33016478FAC}">
      <dsp:nvSpPr>
        <dsp:cNvPr id="0" name=""/>
        <dsp:cNvSpPr/>
      </dsp:nvSpPr>
      <dsp:spPr>
        <a:xfrm>
          <a:off x="8092" y="1877905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2,872 Toll Road customers</a:t>
          </a:r>
        </a:p>
      </dsp:txBody>
      <dsp:txXfrm>
        <a:off x="8092" y="1877905"/>
        <a:ext cx="2320312" cy="348046"/>
      </dsp:txXfrm>
    </dsp:sp>
    <dsp:sp modelId="{1CD75436-6603-48CC-AC5A-0D0D756C53D5}">
      <dsp:nvSpPr>
        <dsp:cNvPr id="0" name=""/>
        <dsp:cNvSpPr/>
      </dsp:nvSpPr>
      <dsp:spPr>
        <a:xfrm>
          <a:off x="8092" y="2259413"/>
          <a:ext cx="2320312" cy="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Prepaid toll responders (2,719)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Cash only lane (153)</a:t>
          </a:r>
        </a:p>
      </dsp:txBody>
      <dsp:txXfrm>
        <a:off x="8092" y="2259413"/>
        <a:ext cx="2320312" cy="407541"/>
      </dsp:txXfrm>
    </dsp:sp>
    <dsp:sp modelId="{9FC60FA0-60ED-4CD1-931F-A50F7AEC77CF}">
      <dsp:nvSpPr>
        <dsp:cNvPr id="0" name=""/>
        <dsp:cNvSpPr/>
      </dsp:nvSpPr>
      <dsp:spPr>
        <a:xfrm>
          <a:off x="2734460" y="993852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4C76C-0C3C-4B16-B88C-48D0C3BC435B}">
      <dsp:nvSpPr>
        <dsp:cNvPr id="0" name=""/>
        <dsp:cNvSpPr/>
      </dsp:nvSpPr>
      <dsp:spPr>
        <a:xfrm>
          <a:off x="2734460" y="1877905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Across all toll locations</a:t>
          </a:r>
        </a:p>
      </dsp:txBody>
      <dsp:txXfrm>
        <a:off x="2734460" y="1877905"/>
        <a:ext cx="2320312" cy="348046"/>
      </dsp:txXfrm>
    </dsp:sp>
    <dsp:sp modelId="{02F8DF44-0119-405B-9C32-5F1050D16577}">
      <dsp:nvSpPr>
        <dsp:cNvPr id="0" name=""/>
        <dsp:cNvSpPr/>
      </dsp:nvSpPr>
      <dsp:spPr>
        <a:xfrm>
          <a:off x="2734460" y="2259413"/>
          <a:ext cx="2320312" cy="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F884D-329D-4B0F-BB59-A0BABEAD66AE}">
      <dsp:nvSpPr>
        <dsp:cNvPr id="0" name=""/>
        <dsp:cNvSpPr/>
      </dsp:nvSpPr>
      <dsp:spPr>
        <a:xfrm>
          <a:off x="5460827" y="993852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48EC7-8DAF-4962-946E-B6851414A374}">
      <dsp:nvSpPr>
        <dsp:cNvPr id="0" name=""/>
        <dsp:cNvSpPr/>
      </dsp:nvSpPr>
      <dsp:spPr>
        <a:xfrm>
          <a:off x="5460827" y="1877905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By web survey</a:t>
          </a:r>
        </a:p>
      </dsp:txBody>
      <dsp:txXfrm>
        <a:off x="5460827" y="1877905"/>
        <a:ext cx="2320312" cy="348046"/>
      </dsp:txXfrm>
    </dsp:sp>
    <dsp:sp modelId="{9B9C138E-C5ED-4787-B182-53A383CB4685}">
      <dsp:nvSpPr>
        <dsp:cNvPr id="0" name=""/>
        <dsp:cNvSpPr/>
      </dsp:nvSpPr>
      <dsp:spPr>
        <a:xfrm>
          <a:off x="5460827" y="2259413"/>
          <a:ext cx="2320312" cy="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FA5ED-2F5C-48EF-9E9F-949AB49465F1}">
      <dsp:nvSpPr>
        <dsp:cNvPr id="0" name=""/>
        <dsp:cNvSpPr/>
      </dsp:nvSpPr>
      <dsp:spPr>
        <a:xfrm>
          <a:off x="8187194" y="993852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31B70-808A-4071-A1B3-33A3B251B419}">
      <dsp:nvSpPr>
        <dsp:cNvPr id="0" name=""/>
        <dsp:cNvSpPr/>
      </dsp:nvSpPr>
      <dsp:spPr>
        <a:xfrm>
          <a:off x="8187194" y="1877905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During </a:t>
          </a:r>
          <a:r>
            <a:rPr lang="en-US" sz="1500" b="1" kern="1200"/>
            <a:t>December</a:t>
          </a:r>
          <a:endParaRPr lang="en-US" sz="1500" kern="1200"/>
        </a:p>
      </dsp:txBody>
      <dsp:txXfrm>
        <a:off x="8187194" y="1877905"/>
        <a:ext cx="2320312" cy="348046"/>
      </dsp:txXfrm>
    </dsp:sp>
    <dsp:sp modelId="{279E76C6-5BA9-432B-B5B9-E13462961620}">
      <dsp:nvSpPr>
        <dsp:cNvPr id="0" name=""/>
        <dsp:cNvSpPr/>
      </dsp:nvSpPr>
      <dsp:spPr>
        <a:xfrm>
          <a:off x="8187194" y="2259413"/>
          <a:ext cx="2320312" cy="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D05D1-3AF3-466B-ABEC-EB2CDB14CD63}">
      <dsp:nvSpPr>
        <dsp:cNvPr id="0" name=""/>
        <dsp:cNvSpPr/>
      </dsp:nvSpPr>
      <dsp:spPr>
        <a:xfrm>
          <a:off x="478800" y="109627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99F82-364E-4E88-8988-A10D0F42A483}">
      <dsp:nvSpPr>
        <dsp:cNvPr id="0" name=""/>
        <dsp:cNvSpPr/>
      </dsp:nvSpPr>
      <dsp:spPr>
        <a:xfrm>
          <a:off x="71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60154-2161-499A-AF17-FB2264BEBF43}">
      <dsp:nvSpPr>
        <dsp:cNvPr id="0" name=""/>
        <dsp:cNvSpPr/>
      </dsp:nvSpPr>
      <dsp:spPr>
        <a:xfrm>
          <a:off x="12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68% Checking the Account balance</a:t>
          </a:r>
        </a:p>
      </dsp:txBody>
      <dsp:txXfrm>
        <a:off x="127800" y="2536272"/>
        <a:ext cx="1800000" cy="720000"/>
      </dsp:txXfrm>
    </dsp:sp>
    <dsp:sp modelId="{1F8AB654-11B4-48BC-B811-A4D141946F4C}">
      <dsp:nvSpPr>
        <dsp:cNvPr id="0" name=""/>
        <dsp:cNvSpPr/>
      </dsp:nvSpPr>
      <dsp:spPr>
        <a:xfrm>
          <a:off x="2593800" y="1096271"/>
          <a:ext cx="1098000" cy="1098000"/>
        </a:xfrm>
        <a:prstGeom prst="ellips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19B0B-4794-45F0-B696-573A1888DC13}">
      <dsp:nvSpPr>
        <dsp:cNvPr id="0" name=""/>
        <dsp:cNvSpPr/>
      </dsp:nvSpPr>
      <dsp:spPr>
        <a:xfrm>
          <a:off x="282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26A80-B7D7-42A0-ACA8-0D9DC6DC52E0}">
      <dsp:nvSpPr>
        <dsp:cNvPr id="0" name=""/>
        <dsp:cNvSpPr/>
      </dsp:nvSpPr>
      <dsp:spPr>
        <a:xfrm>
          <a:off x="224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61% Monitoring toll transaction activity</a:t>
          </a:r>
        </a:p>
      </dsp:txBody>
      <dsp:txXfrm>
        <a:off x="2242800" y="2536272"/>
        <a:ext cx="1800000" cy="720000"/>
      </dsp:txXfrm>
    </dsp:sp>
    <dsp:sp modelId="{BF7F788C-4026-4E45-9476-8426DCC6D115}">
      <dsp:nvSpPr>
        <dsp:cNvPr id="0" name=""/>
        <dsp:cNvSpPr/>
      </dsp:nvSpPr>
      <dsp:spPr>
        <a:xfrm>
          <a:off x="4708800" y="1096271"/>
          <a:ext cx="1098000" cy="1098000"/>
        </a:xfrm>
        <a:prstGeom prst="ellips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AADE8-2EFD-4F9F-A42C-71A855930EC1}">
      <dsp:nvSpPr>
        <dsp:cNvPr id="0" name=""/>
        <dsp:cNvSpPr/>
      </dsp:nvSpPr>
      <dsp:spPr>
        <a:xfrm>
          <a:off x="494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51C56-DF48-4AA9-9DE9-CF14B6A2B61D}">
      <dsp:nvSpPr>
        <dsp:cNvPr id="0" name=""/>
        <dsp:cNvSpPr/>
      </dsp:nvSpPr>
      <dsp:spPr>
        <a:xfrm>
          <a:off x="435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56% Updating credit or debit card info</a:t>
          </a:r>
        </a:p>
      </dsp:txBody>
      <dsp:txXfrm>
        <a:off x="4357800" y="2536272"/>
        <a:ext cx="1800000" cy="720000"/>
      </dsp:txXfrm>
    </dsp:sp>
    <dsp:sp modelId="{538954F2-0FAF-48AD-A440-2019588D64B3}">
      <dsp:nvSpPr>
        <dsp:cNvPr id="0" name=""/>
        <dsp:cNvSpPr/>
      </dsp:nvSpPr>
      <dsp:spPr>
        <a:xfrm>
          <a:off x="6823800" y="1096271"/>
          <a:ext cx="1098000" cy="1098000"/>
        </a:xfrm>
        <a:prstGeom prst="ellips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A1E7F-E734-4B24-8462-4195F6831145}">
      <dsp:nvSpPr>
        <dsp:cNvPr id="0" name=""/>
        <dsp:cNvSpPr/>
      </dsp:nvSpPr>
      <dsp:spPr>
        <a:xfrm>
          <a:off x="705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E525-D3DC-4974-BA75-67C81CD2C945}">
      <dsp:nvSpPr>
        <dsp:cNvPr id="0" name=""/>
        <dsp:cNvSpPr/>
      </dsp:nvSpPr>
      <dsp:spPr>
        <a:xfrm>
          <a:off x="647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54% Adding funds to account</a:t>
          </a:r>
        </a:p>
      </dsp:txBody>
      <dsp:txXfrm>
        <a:off x="6472800" y="2536272"/>
        <a:ext cx="1800000" cy="720000"/>
      </dsp:txXfrm>
    </dsp:sp>
    <dsp:sp modelId="{E685C085-DBBE-4944-A753-E00BD842EFB0}">
      <dsp:nvSpPr>
        <dsp:cNvPr id="0" name=""/>
        <dsp:cNvSpPr/>
      </dsp:nvSpPr>
      <dsp:spPr>
        <a:xfrm>
          <a:off x="8938800" y="1096271"/>
          <a:ext cx="1098000" cy="1098000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43ECB-CAF1-4214-85A4-8A7713B34374}">
      <dsp:nvSpPr>
        <dsp:cNvPr id="0" name=""/>
        <dsp:cNvSpPr/>
      </dsp:nvSpPr>
      <dsp:spPr>
        <a:xfrm>
          <a:off x="917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02028-EDEF-41F2-BC2B-54F7B9EFC3BE}">
      <dsp:nvSpPr>
        <dsp:cNvPr id="0" name=""/>
        <dsp:cNvSpPr/>
      </dsp:nvSpPr>
      <dsp:spPr>
        <a:xfrm>
          <a:off x="858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51% Updating vehicle information</a:t>
          </a:r>
        </a:p>
      </dsp:txBody>
      <dsp:txXfrm>
        <a:off x="8587800" y="2536272"/>
        <a:ext cx="180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7103C-87D8-4983-810C-B509C058E4D5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F675F-956E-4F11-A420-7F780D2C658E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Ease to navigate</a:t>
          </a:r>
        </a:p>
      </dsp:txBody>
      <dsp:txXfrm>
        <a:off x="559800" y="2821519"/>
        <a:ext cx="4320000" cy="720000"/>
      </dsp:txXfrm>
    </dsp:sp>
    <dsp:sp modelId="{23EDD561-D3AF-4C68-8D65-0F275FFD868A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7D2DB-6E37-4AE5-AB59-BF851ED0834E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Customers can easily find information they need</a:t>
          </a:r>
        </a:p>
      </dsp:txBody>
      <dsp:txXfrm>
        <a:off x="5635800" y="2821519"/>
        <a:ext cx="43200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8179A-C85C-47C0-B59A-3A7A35DEA5D5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B6E62-B204-4C32-AD7E-D2389398853C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2027A-9147-4C04-8CE4-14FBEBAA3AA2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88% Customer service representative was friendly</a:t>
          </a:r>
        </a:p>
      </dsp:txBody>
      <dsp:txXfrm>
        <a:off x="1342800" y="3255669"/>
        <a:ext cx="3600000" cy="720000"/>
      </dsp:txXfrm>
    </dsp:sp>
    <dsp:sp modelId="{7DD5F54C-D444-4E99-8BCD-27E369CD4D8B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D6240-4049-4C5A-BFCC-353BFC30FF2D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BC1F3-0BCF-4F22-93C7-4E173FEF55AD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88% Treating us as valued customers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75AAD-86A4-47C1-8C26-96AA96C85894}">
      <dsp:nvSpPr>
        <dsp:cNvPr id="0" name=""/>
        <dsp:cNvSpPr/>
      </dsp:nvSpPr>
      <dsp:spPr>
        <a:xfrm>
          <a:off x="47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5BDB2-A1CB-426D-BB88-4FD54890E5AF}">
      <dsp:nvSpPr>
        <dsp:cNvPr id="0" name=""/>
        <dsp:cNvSpPr/>
      </dsp:nvSpPr>
      <dsp:spPr>
        <a:xfrm>
          <a:off x="71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6A026-C486-4308-A931-A5DF7765E424}">
      <dsp:nvSpPr>
        <dsp:cNvPr id="0" name=""/>
        <dsp:cNvSpPr/>
      </dsp:nvSpPr>
      <dsp:spPr>
        <a:xfrm>
          <a:off x="12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30% Daily</a:t>
          </a:r>
        </a:p>
      </dsp:txBody>
      <dsp:txXfrm>
        <a:off x="127800" y="2334438"/>
        <a:ext cx="1800000" cy="720000"/>
      </dsp:txXfrm>
    </dsp:sp>
    <dsp:sp modelId="{66BE208F-D48C-4775-B2B8-25A45C936672}">
      <dsp:nvSpPr>
        <dsp:cNvPr id="0" name=""/>
        <dsp:cNvSpPr/>
      </dsp:nvSpPr>
      <dsp:spPr>
        <a:xfrm>
          <a:off x="2593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135ED-FA43-44A9-843B-6249393124CC}">
      <dsp:nvSpPr>
        <dsp:cNvPr id="0" name=""/>
        <dsp:cNvSpPr/>
      </dsp:nvSpPr>
      <dsp:spPr>
        <a:xfrm>
          <a:off x="282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28465-9F66-4EC8-AA65-3363D8F9AE76}">
      <dsp:nvSpPr>
        <dsp:cNvPr id="0" name=""/>
        <dsp:cNvSpPr/>
      </dsp:nvSpPr>
      <dsp:spPr>
        <a:xfrm>
          <a:off x="224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33% Weekly</a:t>
          </a:r>
        </a:p>
      </dsp:txBody>
      <dsp:txXfrm>
        <a:off x="2242800" y="2334438"/>
        <a:ext cx="1800000" cy="720000"/>
      </dsp:txXfrm>
    </dsp:sp>
    <dsp:sp modelId="{B97389CF-226D-430C-AEB0-C9559226DE6B}">
      <dsp:nvSpPr>
        <dsp:cNvPr id="0" name=""/>
        <dsp:cNvSpPr/>
      </dsp:nvSpPr>
      <dsp:spPr>
        <a:xfrm>
          <a:off x="470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9278F-3184-4CD2-8EAD-92FC66D679CA}">
      <dsp:nvSpPr>
        <dsp:cNvPr id="0" name=""/>
        <dsp:cNvSpPr/>
      </dsp:nvSpPr>
      <dsp:spPr>
        <a:xfrm>
          <a:off x="494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28F4A-81F5-4874-821F-598AB48CAF04}">
      <dsp:nvSpPr>
        <dsp:cNvPr id="0" name=""/>
        <dsp:cNvSpPr/>
      </dsp:nvSpPr>
      <dsp:spPr>
        <a:xfrm>
          <a:off x="435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19% Monthly</a:t>
          </a:r>
        </a:p>
      </dsp:txBody>
      <dsp:txXfrm>
        <a:off x="4357800" y="2334438"/>
        <a:ext cx="1800000" cy="720000"/>
      </dsp:txXfrm>
    </dsp:sp>
    <dsp:sp modelId="{F7A0F18D-EEFD-41AA-9FC6-60CFC41D5A41}">
      <dsp:nvSpPr>
        <dsp:cNvPr id="0" name=""/>
        <dsp:cNvSpPr/>
      </dsp:nvSpPr>
      <dsp:spPr>
        <a:xfrm>
          <a:off x="6823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A6CC2-757A-4818-84EA-07067A288556}">
      <dsp:nvSpPr>
        <dsp:cNvPr id="0" name=""/>
        <dsp:cNvSpPr/>
      </dsp:nvSpPr>
      <dsp:spPr>
        <a:xfrm>
          <a:off x="705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6ED28-5EF3-4B38-B6D3-72B6F3BEBCC5}">
      <dsp:nvSpPr>
        <dsp:cNvPr id="0" name=""/>
        <dsp:cNvSpPr/>
      </dsp:nvSpPr>
      <dsp:spPr>
        <a:xfrm>
          <a:off x="647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10% Quarterly</a:t>
          </a:r>
        </a:p>
      </dsp:txBody>
      <dsp:txXfrm>
        <a:off x="6472800" y="2334438"/>
        <a:ext cx="1800000" cy="720000"/>
      </dsp:txXfrm>
    </dsp:sp>
    <dsp:sp modelId="{120CF175-E558-4129-A591-723C6BFB4C04}">
      <dsp:nvSpPr>
        <dsp:cNvPr id="0" name=""/>
        <dsp:cNvSpPr/>
      </dsp:nvSpPr>
      <dsp:spPr>
        <a:xfrm>
          <a:off x="893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9D0F5-1C44-486F-82D5-D3836F945C13}">
      <dsp:nvSpPr>
        <dsp:cNvPr id="0" name=""/>
        <dsp:cNvSpPr/>
      </dsp:nvSpPr>
      <dsp:spPr>
        <a:xfrm>
          <a:off x="917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AD551-11C1-424C-82DE-F9392EBC7A45}">
      <dsp:nvSpPr>
        <dsp:cNvPr id="0" name=""/>
        <dsp:cNvSpPr/>
      </dsp:nvSpPr>
      <dsp:spPr>
        <a:xfrm>
          <a:off x="858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7% Not very often</a:t>
          </a:r>
        </a:p>
      </dsp:txBody>
      <dsp:txXfrm>
        <a:off x="8587800" y="233443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19209-9A8D-425C-AACA-B5FF524E0851}">
      <dsp:nvSpPr>
        <dsp:cNvPr id="0" name=""/>
        <dsp:cNvSpPr/>
      </dsp:nvSpPr>
      <dsp:spPr>
        <a:xfrm>
          <a:off x="973190" y="98732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2B22C-02CF-4B7D-8F68-83BB439A0AF8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E83D3-C177-4FBC-B162-7A8483738256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87% Adequate Signage</a:t>
          </a:r>
        </a:p>
      </dsp:txBody>
      <dsp:txXfrm>
        <a:off x="569079" y="2645217"/>
        <a:ext cx="2072362" cy="720000"/>
      </dsp:txXfrm>
    </dsp:sp>
    <dsp:sp modelId="{71D0ADC3-7402-4D41-97B8-2191758DABDF}">
      <dsp:nvSpPr>
        <dsp:cNvPr id="0" name=""/>
        <dsp:cNvSpPr/>
      </dsp:nvSpPr>
      <dsp:spPr>
        <a:xfrm>
          <a:off x="3408216" y="987326"/>
          <a:ext cx="1264141" cy="1264141"/>
        </a:xfrm>
        <a:prstGeom prst="ellips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5D8B5-5F54-4B7B-8CCE-ADF645AAE3CD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17AA0-5DAD-4D56-8448-5F3E5B733B64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86% Roads are well maintained</a:t>
          </a:r>
        </a:p>
      </dsp:txBody>
      <dsp:txXfrm>
        <a:off x="3004105" y="2645217"/>
        <a:ext cx="2072362" cy="720000"/>
      </dsp:txXfrm>
    </dsp:sp>
    <dsp:sp modelId="{5CB4D794-3585-4878-AD20-2150473505E6}">
      <dsp:nvSpPr>
        <dsp:cNvPr id="0" name=""/>
        <dsp:cNvSpPr/>
      </dsp:nvSpPr>
      <dsp:spPr>
        <a:xfrm>
          <a:off x="5843242" y="987326"/>
          <a:ext cx="1264141" cy="1264141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1FF88-93BE-449F-8980-8AA0A15A7E7F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61C3C-CB66-462D-B37D-F6B4DC7E9356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75% Avoid Traffic Delays</a:t>
          </a:r>
        </a:p>
      </dsp:txBody>
      <dsp:txXfrm>
        <a:off x="5439131" y="2645217"/>
        <a:ext cx="2072362" cy="720000"/>
      </dsp:txXfrm>
    </dsp:sp>
    <dsp:sp modelId="{6B1D4C62-5C7C-421F-B677-204FCADDB5C7}">
      <dsp:nvSpPr>
        <dsp:cNvPr id="0" name=""/>
        <dsp:cNvSpPr/>
      </dsp:nvSpPr>
      <dsp:spPr>
        <a:xfrm>
          <a:off x="8278268" y="987326"/>
          <a:ext cx="1264141" cy="1264141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40E3E-B7F0-491B-B49C-8E18BF272305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9A85A-73BE-47A9-86FC-09DFC947632B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70% Digital Traffic Info Signs are Valuable</a:t>
          </a:r>
        </a:p>
      </dsp:txBody>
      <dsp:txXfrm>
        <a:off x="7874157" y="2645217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637C5-D8F5-469F-BD36-57902A8943B7}">
      <dsp:nvSpPr>
        <dsp:cNvPr id="0" name=""/>
        <dsp:cNvSpPr/>
      </dsp:nvSpPr>
      <dsp:spPr>
        <a:xfrm>
          <a:off x="2044800" y="1744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3E8F-D814-4765-9B56-D04FA8881138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A8A94-7E65-4B09-81B6-747F6323D410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68% Prefer to fund the Toll Roads instead of using tax dollars</a:t>
          </a:r>
        </a:p>
      </dsp:txBody>
      <dsp:txXfrm>
        <a:off x="1342800" y="3054438"/>
        <a:ext cx="3600000" cy="720000"/>
      </dsp:txXfrm>
    </dsp:sp>
    <dsp:sp modelId="{EEDA0C71-ADCB-472E-864F-AE5E446062CE}">
      <dsp:nvSpPr>
        <dsp:cNvPr id="0" name=""/>
        <dsp:cNvSpPr/>
      </dsp:nvSpPr>
      <dsp:spPr>
        <a:xfrm>
          <a:off x="6274800" y="17443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8B24A-92A5-41F8-A3A9-007DDD5FDCB3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C19C1-B6FE-4FF0-8AF8-572DB8F6111B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63% Use the toll roads at least once a week</a:t>
          </a:r>
        </a:p>
      </dsp:txBody>
      <dsp:txXfrm>
        <a:off x="5572800" y="3054438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57074-B06D-4001-AFCB-82CA6F9A7DC8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27EE7-0733-4286-884C-A785B1E5006D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67DB9-E1DE-448A-9378-5344275BA624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68% For personal travel</a:t>
          </a:r>
        </a:p>
      </dsp:txBody>
      <dsp:txXfrm>
        <a:off x="569079" y="2644614"/>
        <a:ext cx="2072362" cy="720000"/>
      </dsp:txXfrm>
    </dsp:sp>
    <dsp:sp modelId="{854D2CB9-EA49-4B75-8973-6A62B6B17676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63F16-21B6-4CE8-AF3A-879BA472BE5D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961B0-8B07-4437-BAB9-63F78D816651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41% Short trips</a:t>
          </a:r>
        </a:p>
      </dsp:txBody>
      <dsp:txXfrm>
        <a:off x="3004105" y="2644614"/>
        <a:ext cx="2072362" cy="720000"/>
      </dsp:txXfrm>
    </dsp:sp>
    <dsp:sp modelId="{CA809E94-FEC1-43AE-9BAE-7C77D36E945D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D7C8D-6065-46B8-A22F-01108C41768C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E1A34-DBF9-4BE1-9A28-5A6E870287A8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38% Special Events</a:t>
          </a:r>
        </a:p>
      </dsp:txBody>
      <dsp:txXfrm>
        <a:off x="5439131" y="2644614"/>
        <a:ext cx="2072362" cy="720000"/>
      </dsp:txXfrm>
    </dsp:sp>
    <dsp:sp modelId="{3DE81CA5-A8BB-43EC-872A-8C7B6A76B82C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5590D-1292-4A62-8A17-1E257414A8F6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1C9D0-FC8B-477F-A81F-8E7916FAD871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41% Commuting to and from work</a:t>
          </a:r>
        </a:p>
      </dsp:txBody>
      <dsp:txXfrm>
        <a:off x="7874157" y="2644614"/>
        <a:ext cx="207236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C0603-A925-46B5-ABCE-2308B6C170BC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6EAA1-5E0E-4C9B-AFD3-B841B347F239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DD16B-63CB-4FE2-8B13-3275B5885743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93% Save time</a:t>
          </a:r>
        </a:p>
      </dsp:txBody>
      <dsp:txXfrm>
        <a:off x="569079" y="2443382"/>
        <a:ext cx="2072362" cy="720000"/>
      </dsp:txXfrm>
    </dsp:sp>
    <dsp:sp modelId="{748FB80C-8244-4C54-9FE8-0E13140F79FB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1F796-84C5-48BB-82C6-AFDD0FECB8EA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AF44F-B9C9-4404-B4BB-B1DCD814A14E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87% Less traffic congestion</a:t>
          </a:r>
        </a:p>
      </dsp:txBody>
      <dsp:txXfrm>
        <a:off x="3004105" y="2443382"/>
        <a:ext cx="2072362" cy="720000"/>
      </dsp:txXfrm>
    </dsp:sp>
    <dsp:sp modelId="{51B151D8-4CCC-4665-A7E3-DB232EF31691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5B751-81CD-4B70-818C-4B8064FEBCB8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BF355-D9BB-4EEE-BAFF-E655CB82AFEC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87% More convenient</a:t>
          </a:r>
        </a:p>
      </dsp:txBody>
      <dsp:txXfrm>
        <a:off x="5439131" y="2443382"/>
        <a:ext cx="2072362" cy="720000"/>
      </dsp:txXfrm>
    </dsp:sp>
    <dsp:sp modelId="{1627B454-48DE-4160-89A8-3F435FC3CCED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3125B-188B-41A9-9BE9-F928B83F0C23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0691A-A2C9-478C-8D05-BB75E58C4931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81% most direct route of travel</a:t>
          </a:r>
        </a:p>
      </dsp:txBody>
      <dsp:txXfrm>
        <a:off x="7874157" y="2443382"/>
        <a:ext cx="207236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118B6-D83E-4BDC-9899-3860FFA1979F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FDD28-A086-4CC2-BA2A-B32DE8BC4CFE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85% Are satisfied with the signage</a:t>
          </a:r>
        </a:p>
      </dsp:txBody>
      <dsp:txXfrm>
        <a:off x="127800" y="2355670"/>
        <a:ext cx="1800000" cy="720000"/>
      </dsp:txXfrm>
    </dsp:sp>
    <dsp:sp modelId="{418C713C-D617-4D2E-ABE9-28461DB4326F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B949D-DEB9-4349-B635-9698BDAB0373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81% Sufficient warning signals in construction work zones</a:t>
          </a:r>
        </a:p>
      </dsp:txBody>
      <dsp:txXfrm>
        <a:off x="2242800" y="2355670"/>
        <a:ext cx="1800000" cy="720000"/>
      </dsp:txXfrm>
    </dsp:sp>
    <dsp:sp modelId="{C30C4363-4BF6-440C-BAA3-B669892B88FF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CE6F9-36FF-4FEF-B0E2-5638F7ACE3D1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79% Sign provide clear instructions</a:t>
          </a:r>
        </a:p>
      </dsp:txBody>
      <dsp:txXfrm>
        <a:off x="4357800" y="2355670"/>
        <a:ext cx="1800000" cy="720000"/>
      </dsp:txXfrm>
    </dsp:sp>
    <dsp:sp modelId="{E3D03AE9-6CE6-4488-8F68-4F25F270A956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A3A2B-51FF-45E6-968F-F7E66A376641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63% This make their commute saver</a:t>
          </a:r>
        </a:p>
      </dsp:txBody>
      <dsp:txXfrm>
        <a:off x="6472800" y="2355670"/>
        <a:ext cx="1800000" cy="720000"/>
      </dsp:txXfrm>
    </dsp:sp>
    <dsp:sp modelId="{F87C1031-CA74-423E-BAF4-F053775DB87F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A0D89-0CE9-4BB4-942F-31889829E32F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66% Delays due to construction are within acceptable limits</a:t>
          </a:r>
        </a:p>
      </dsp:txBody>
      <dsp:txXfrm>
        <a:off x="8587800" y="2355670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8755D-C15A-4144-B2E1-3B24945037D7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6BD40-A7FE-49C2-95AC-AA0EB38BECFB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0619F-AF21-479F-9F5E-F75D606D9611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86% Prepaid toll FEES ARE a good value</a:t>
          </a:r>
        </a:p>
      </dsp:txBody>
      <dsp:txXfrm>
        <a:off x="1342800" y="3255669"/>
        <a:ext cx="3600000" cy="720000"/>
      </dsp:txXfrm>
    </dsp:sp>
    <dsp:sp modelId="{3E7B59E3-2052-4A0B-B3ED-B430BE1DFDAF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B580C-C247-4F77-80C0-40F708E144CF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A6009-4EFD-4DA7-B5AA-FB6C490A5746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92% Would recommend the prepaid toll service to others</a:t>
          </a:r>
        </a:p>
      </dsp:txBody>
      <dsp:txXfrm>
        <a:off x="5572800" y="3255669"/>
        <a:ext cx="36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6C0F3-8033-4076-8C88-B5ABAA211253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B1C7D-D428-4820-A38F-C0231C3B5DDA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C5266-03EC-4DB9-AE35-BBA08CACCB6D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96% No monthly account fees</a:t>
          </a:r>
        </a:p>
      </dsp:txBody>
      <dsp:txXfrm>
        <a:off x="569079" y="2443382"/>
        <a:ext cx="2072362" cy="720000"/>
      </dsp:txXfrm>
    </dsp:sp>
    <dsp:sp modelId="{791BD70D-E25A-497C-9E76-9249607E9F89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412CB-6581-4EDF-A13D-9A6C9446730A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96DE1-AFFE-4FE3-A629-095B90196355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92% Lower toll rates for frequency travel</a:t>
          </a:r>
        </a:p>
      </dsp:txBody>
      <dsp:txXfrm>
        <a:off x="3004105" y="2443382"/>
        <a:ext cx="2072362" cy="720000"/>
      </dsp:txXfrm>
    </dsp:sp>
    <dsp:sp modelId="{95AB9DF3-08C5-4498-874B-8AADC4F76394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1097B-E625-4EEB-AC8A-9156000DB133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2FF9F-E43C-430F-B848-A107D0DB5CA9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89% 24/7 online account access</a:t>
          </a:r>
        </a:p>
      </dsp:txBody>
      <dsp:txXfrm>
        <a:off x="5439131" y="2443382"/>
        <a:ext cx="2072362" cy="720000"/>
      </dsp:txXfrm>
    </dsp:sp>
    <dsp:sp modelId="{704E4D43-B3DC-4ADD-84E0-FC5482C03C95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B0A2D-2941-4846-B689-24FAEF69B9C9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BCF44-8F38-41F8-92C9-CD5D7130C16A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88% Free transponder sticker</a:t>
          </a:r>
        </a:p>
      </dsp:txBody>
      <dsp:txXfrm>
        <a:off x="7874157" y="2443382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E6F77-9EB8-41E0-BC92-BD2B2B23F87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7F69-7427-46F3-83FD-8769571D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3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8943-0839-3554-7B8B-F46304C5A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F0882-7C08-0090-A164-04A60FB4E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2F34-E654-A84F-16E5-BB55663A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8DCC-A347-4DFE-A580-821019E7BEFC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5654-4598-B6F0-E7E9-BF974183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43D2-BC50-F15D-4AD8-9EC85719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6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65EB-F964-5F02-938F-B2EA8D27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39000-A146-9AD3-0C0F-4A9E2FD22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04A5-6226-F682-0DE3-EBA5B2F9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C432-C859-4E22-9158-51A9A2F50B2C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A104-21EB-8E54-3FA3-8755CF35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75AC-6D29-6C4A-6A73-926E9AE1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3E429-91B0-0E60-CDD3-FC2EA8902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2C7C0-7862-117C-226A-41025C0F6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26D6-2AD2-5ECB-0BD9-F633FD2E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FA18-50F6-403A-A8B3-7F436C2817EF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0199-91AC-76BD-04F4-DD96AF79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725E-64B2-CFA8-46B3-DA6A03D7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2663-0BFA-68D0-DC70-3013CBB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52D1-7DB1-63CF-ECCB-5EF8C6CE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7647-0123-5089-87AD-8A76C6D7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1199-783D-496A-9A8C-2C4006DDAAAC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FC28-60F7-20A3-BAAA-228A5A2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6522-59E3-1966-4DBA-562BF295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1D2E-C622-C070-6A0A-494282F3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82D00-F060-A693-20C3-B3B6FDF7C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8342B-413D-7BA0-5592-441198A4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CB81-9009-40B6-92C7-0765768FACE8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4886-03E7-AEA3-35F6-79D9D2C8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39FD-6C9A-0ACF-7E96-1D37B752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0C89-61B2-292E-D861-48893FBC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F537-934E-1B24-A464-EA4EBD78C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1F3A5-E222-47D4-3278-CB949C8ED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6F670-FF80-8148-481C-A37FF56A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0024-EBFF-4F9B-8D96-321A593708FC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5FEC-8291-43CC-D568-F5482AE6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9B01F-7EA6-DE22-F1C7-E2F69BA7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9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FE76-5D1F-7A0D-E14F-7A42F2B1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B4D2B-93A5-D77D-2EC1-EB5420B4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FAE15-A944-EDCB-4E18-8EC338BE3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341AE-15F0-2383-4072-758FAA98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47D93-A56C-1AB2-A0C4-C7601B2A1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63F98-B53D-5225-4BA1-1C7C7941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0EFC-D0A6-4417-BAEB-B4FC64EA14C3}" type="datetime1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7A6CF-6BFD-3138-2DFF-B1637E61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CDA3B-55FD-65C9-6CF3-C6690F7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2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CE7D-A8BB-A532-1056-2033A213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83533-DE5D-3594-953D-1011AD7C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5E61-604F-4315-9FDE-D4B46F0F6E36}" type="datetime1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64132-541A-9A8B-2059-5D5634C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87933-CC26-0068-E8B5-B9B34BC4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993A1-4130-CFC9-823B-1F703BBA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676A-8843-41BB-B7CF-670C716E5C9F}" type="datetime1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D824E-B58C-B36B-879C-F794645B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0AB0-E3AB-DFED-CB14-D348E668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845B-0614-54FF-87E2-F219BFB4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4A2A-1208-B5C9-3F2F-ADF40AB7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351CF-0E77-4544-2510-4EF8B448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DDFB7-BB65-C5F0-C1BD-527777F2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7882-FADB-448C-A098-BF081B2DC653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5F370-C980-77D6-DDD7-F2BE6FFF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A607B-D301-27B0-2DE5-E4BE3B5C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ED0-BA3D-DC9E-3455-19FC4191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30B1F-4667-104D-E2A5-27C450D2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E3861-D272-D79E-F4D7-6387B59D1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43323-7E42-4D37-3FBA-0BA1B6AA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CCC7-9DE6-421B-B371-635D0613F193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A9BAF-59F5-49C9-482E-E05D74E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5993-8452-3795-B197-A19E498B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F2182-128F-C8EB-0A51-3F2F8F68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C5AE-F543-1A3F-E8E4-13888DCA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AC01-1CF7-A2AE-3EA0-205E24336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68AC1-B73B-4EEA-A074-A92FF70C7152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529B-0DC3-91B6-0331-90617F4EC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nn-NO"/>
              <a:t>Erik Varga | Data Analyst | https://github.com/Erik-Varga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AA99-BD44-E782-CC7E-E6ABFF0AA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61F91-1008-427D-9504-9BA71B4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BEA31-3538-CF2F-548F-462DA4E6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Customer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9AFCA-9DFB-FE3A-795D-37A2AA354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Toll Road Survey</a:t>
            </a:r>
          </a:p>
        </p:txBody>
      </p:sp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8E939F4A-B067-2337-0396-02F73DF63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B94B9A3-B0B3-1314-15DF-3127CC3A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A30676-9E83-B676-ABD5-C9DB98B2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F1DA9-956E-4EC5-FF30-6351ED1C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Most Toll Road </a:t>
            </a:r>
            <a:r>
              <a:rPr lang="en-US" sz="5200" b="1"/>
              <a:t>Customers agree </a:t>
            </a:r>
            <a:r>
              <a:rPr lang="en-US" sz="520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166CE-5B93-FC0A-28EB-0BFD9967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n-NO"/>
              <a:t>Erik Varga | Data Analyst | https://github.com/Erik-Varga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02DD5-7640-D3A3-7D05-59E9BE99D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04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0C7A4E-020D-7E52-D6F0-8D6B261F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A09F9-3A06-B159-AC5C-53031504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 b="1" dirty="0"/>
              <a:t>Prepaid Toll customers </a:t>
            </a:r>
            <a:r>
              <a:rPr lang="en-US" sz="4800" dirty="0"/>
              <a:t>generally agree 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6D2419-2943-DF95-609D-5775035E7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9460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D7C02-2427-07FC-DCEF-C3B1C614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E867F-4FE1-72D1-BA07-F26EE7631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F9FD1-ADE3-BAC4-5ACC-312F3587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Benefits of prepaid tolls </a:t>
            </a:r>
            <a:r>
              <a:rPr lang="en-US" sz="5400"/>
              <a:t>include …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34518B-4C04-4370-60E5-6E653702F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09434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F51F-CB59-0797-52F4-585FAF51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ACBA2-062D-6D1D-4589-D081D165D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968FB-9A98-5F4C-8032-EB633AB7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Most prepaid toll customers </a:t>
            </a:r>
            <a:r>
              <a:rPr lang="en-US" sz="3600" b="1" dirty="0"/>
              <a:t>manage</a:t>
            </a:r>
            <a:r>
              <a:rPr lang="en-US" sz="3600" dirty="0"/>
              <a:t> their </a:t>
            </a:r>
            <a:r>
              <a:rPr lang="en-US" sz="3600" b="1" dirty="0"/>
              <a:t>account online</a:t>
            </a:r>
            <a:r>
              <a:rPr lang="en-US" sz="3600" dirty="0"/>
              <a:t>, features include 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CE7E3F-1BCF-1A92-DC3D-8D0DA32EE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1276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DFCC8-DBFD-8F4C-2158-5B108708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0084A-867D-7CC8-68C8-7DE1E001D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025653-ADB8-34AF-BA42-FB9BD8C8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021EA-E5C1-7E12-9A0D-77867914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The </a:t>
            </a:r>
            <a:r>
              <a:rPr lang="en-US" sz="4200" b="1" dirty="0"/>
              <a:t>toll road website </a:t>
            </a:r>
            <a:r>
              <a:rPr lang="en-US" sz="4200" dirty="0"/>
              <a:t>…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3144095-ABC8-928B-E70E-50AAA111C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FC2F1-7A6D-A093-B1BE-DD77107FC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80672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1C367-95E8-A079-31DE-45C3099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2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7FE6F2-ECD6-9CA8-B97E-12FB4AF52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C0776-83A1-4B89-82E2-C6083B4B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Toll Road </a:t>
            </a:r>
            <a:r>
              <a:rPr lang="en-US" sz="5200" b="1" dirty="0"/>
              <a:t>Customer Service</a:t>
            </a:r>
            <a:r>
              <a:rPr lang="en-US" sz="5200" dirty="0"/>
              <a:t> 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52999-2FE7-7AE2-A5C0-45EE78C01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03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E5A75-6A3D-C9EE-291A-B6AF41EA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A3AFA-6E7A-A431-41AE-53D779C2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“ Customer comments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C64D-6A71-ED07-BD21-8ECCE3A7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“The </a:t>
            </a:r>
            <a:r>
              <a:rPr lang="en-US" sz="2200" b="1" dirty="0"/>
              <a:t>toll roads are very convenient </a:t>
            </a:r>
            <a:r>
              <a:rPr lang="en-US" sz="2200" dirty="0"/>
              <a:t>and traffic generally moves along on time.”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“The </a:t>
            </a:r>
            <a:r>
              <a:rPr lang="en-US" sz="2200" b="1" dirty="0"/>
              <a:t>landscaping is beautiful </a:t>
            </a:r>
            <a:r>
              <a:rPr lang="en-US" sz="2200" dirty="0"/>
              <a:t>and the </a:t>
            </a:r>
            <a:r>
              <a:rPr lang="en-US" sz="2200" b="1" dirty="0"/>
              <a:t>signage is clearly marked</a:t>
            </a:r>
            <a:r>
              <a:rPr lang="en-US" sz="2200" dirty="0"/>
              <a:t>.”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“I </a:t>
            </a:r>
            <a:r>
              <a:rPr lang="en-US" sz="2200" b="1" dirty="0"/>
              <a:t>feel safer while traveling </a:t>
            </a:r>
            <a:r>
              <a:rPr lang="en-US" sz="2200" dirty="0"/>
              <a:t>on the toll roads”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8181FD80-4279-0D3C-B3E9-D79D8690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F61CE-26B2-2515-22A2-536C9867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77328-EC40-3F7C-94F5-18C416396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5F2D5-FFAE-8E36-DEE5-F0DBB75F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Demographics …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5BF2-4A7B-DBA5-FEA0-52EFF2F1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000"/>
              <a:t>GENDER</a:t>
            </a:r>
          </a:p>
          <a:p>
            <a:r>
              <a:rPr lang="en-US" sz="1000"/>
              <a:t>50% Male</a:t>
            </a:r>
          </a:p>
          <a:p>
            <a:r>
              <a:rPr lang="en-US" sz="1000"/>
              <a:t>47% Female</a:t>
            </a:r>
          </a:p>
          <a:p>
            <a:r>
              <a:rPr lang="en-US" sz="1000"/>
              <a:t>3% Prefer to not answer</a:t>
            </a:r>
          </a:p>
          <a:p>
            <a:endParaRPr lang="en-US" sz="1000"/>
          </a:p>
          <a:p>
            <a:pPr marL="0" indent="0">
              <a:buNone/>
            </a:pPr>
            <a:r>
              <a:rPr lang="en-US" sz="1000"/>
              <a:t>AGE</a:t>
            </a:r>
          </a:p>
          <a:p>
            <a:r>
              <a:rPr lang="en-US" sz="1000"/>
              <a:t>4% 18-24</a:t>
            </a:r>
          </a:p>
          <a:p>
            <a:r>
              <a:rPr lang="en-US" sz="1000"/>
              <a:t>12% 25-34</a:t>
            </a:r>
          </a:p>
          <a:p>
            <a:r>
              <a:rPr lang="en-US" sz="1000"/>
              <a:t>15% 35-44</a:t>
            </a:r>
          </a:p>
          <a:p>
            <a:r>
              <a:rPr lang="en-US" sz="1000"/>
              <a:t>18% 45-54</a:t>
            </a:r>
          </a:p>
          <a:p>
            <a:r>
              <a:rPr lang="en-US" sz="1000"/>
              <a:t>23% 55-64</a:t>
            </a:r>
          </a:p>
          <a:p>
            <a:r>
              <a:rPr lang="en-US" sz="1000"/>
              <a:t>26% 65 or older</a:t>
            </a:r>
          </a:p>
          <a:p>
            <a:r>
              <a:rPr lang="en-US" sz="1000"/>
              <a:t>4% prefer not to answer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30D5C19-104F-C4BB-541B-B563B20A7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663073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6EDBD1E-EDEE-3269-A7FE-6F2D2186F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556030"/>
              </p:ext>
            </p:extLst>
          </p:nvPr>
        </p:nvGraphicFramePr>
        <p:xfrm>
          <a:off x="2948940" y="3320014"/>
          <a:ext cx="3035300" cy="2833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F18D44-3EF5-E975-C6DE-C945DC2E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5412-335F-EA19-8AE6-709F8514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We recently conducted our latest </a:t>
            </a:r>
            <a:r>
              <a:rPr lang="en-US" b="1" dirty="0"/>
              <a:t>Customer Satisfaction Survey </a:t>
            </a:r>
            <a:r>
              <a:rPr lang="en-US" dirty="0"/>
              <a:t>to understand how our Customers feel about using our Toll Roads, their Overall Satisfaction and Usage Practices.</a:t>
            </a:r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4468F828-5A5C-B834-339A-7899B0B9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D00B-8B83-E9C7-05BD-62D4383D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9A716-D390-8950-0DF6-6037C2CC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Who we </a:t>
            </a:r>
            <a:r>
              <a:rPr lang="en-US" sz="5400" b="1"/>
              <a:t>interviewed</a:t>
            </a:r>
            <a:r>
              <a:rPr lang="en-US" sz="5400"/>
              <a:t>…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16E9657-8127-1E0A-94E6-233603D102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520536"/>
          <a:ext cx="10515600" cy="3660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5F13B-6C53-D4B6-8B46-5C6BA4D1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21668-98B5-F21B-3B40-C5B5CDC7D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6D024-4125-4624-E94A-5898C124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we </a:t>
            </a:r>
            <a:r>
              <a:rPr lang="en-US" b="1">
                <a:solidFill>
                  <a:srgbClr val="FFFFFF"/>
                </a:solidFill>
              </a:rPr>
              <a:t>scored</a:t>
            </a:r>
            <a:r>
              <a:rPr lang="en-US">
                <a:solidFill>
                  <a:srgbClr val="FFFFFF"/>
                </a:solidFill>
              </a:rPr>
              <a:t> …</a:t>
            </a: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BA49257-9E51-BA96-5862-38BF06AF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b="1"/>
              <a:t>97% - Overall Satisfaction</a:t>
            </a:r>
            <a:br>
              <a:rPr lang="en-US" sz="1800" b="1"/>
            </a:br>
            <a:endParaRPr lang="en-US" sz="1800" b="1"/>
          </a:p>
          <a:p>
            <a:r>
              <a:rPr lang="en-US" sz="1800"/>
              <a:t>97% - Prepaid Toll Customers</a:t>
            </a:r>
          </a:p>
          <a:p>
            <a:r>
              <a:rPr lang="en-US" sz="1800"/>
              <a:t>92% - Cash Lane Customers</a:t>
            </a:r>
            <a:br>
              <a:rPr lang="en-US" sz="1800"/>
            </a:br>
            <a:endParaRPr lang="en-US" sz="1800"/>
          </a:p>
          <a:p>
            <a:r>
              <a:rPr lang="en-US" sz="1800"/>
              <a:t>96% - Frequent (used tolls more than once a week)</a:t>
            </a:r>
          </a:p>
          <a:p>
            <a:r>
              <a:rPr lang="en-US" sz="1800"/>
              <a:t>98% - Infrequent (used tools less than once a week)</a:t>
            </a:r>
            <a:br>
              <a:rPr lang="en-US" sz="1800"/>
            </a:br>
            <a:endParaRPr lang="en-US" sz="1800"/>
          </a:p>
          <a:p>
            <a:r>
              <a:rPr lang="en-US" sz="1800"/>
              <a:t>97% - Male</a:t>
            </a:r>
          </a:p>
          <a:p>
            <a:r>
              <a:rPr lang="en-US" sz="1800"/>
              <a:t>97% - Female</a:t>
            </a:r>
            <a:br>
              <a:rPr lang="en-US" sz="1800"/>
            </a:br>
            <a:endParaRPr lang="en-US" sz="1800"/>
          </a:p>
          <a:p>
            <a:r>
              <a:rPr lang="en-US" sz="1800"/>
              <a:t>97% - 18 to 24</a:t>
            </a:r>
          </a:p>
          <a:p>
            <a:r>
              <a:rPr lang="en-US" sz="1800"/>
              <a:t>96% - 25 to 34</a:t>
            </a:r>
          </a:p>
          <a:p>
            <a:r>
              <a:rPr lang="en-US" sz="1800"/>
              <a:t>97% - 45 to 54</a:t>
            </a:r>
          </a:p>
          <a:p>
            <a:r>
              <a:rPr lang="en-US" sz="1800"/>
              <a:t>96% - 55 to 64</a:t>
            </a:r>
          </a:p>
          <a:p>
            <a:r>
              <a:rPr lang="en-US" sz="1800"/>
              <a:t>98%  - 65+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81967-5168-261A-732D-6646A3FE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CF964-D612-6423-14AF-C1089B58B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B4E14-AA9B-1A49-66BE-9193601B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</a:t>
            </a:r>
            <a:r>
              <a:rPr lang="en-US" sz="5400" b="1" dirty="0"/>
              <a:t>Frequency of toll road use </a:t>
            </a:r>
            <a:r>
              <a:rPr lang="en-US" sz="5400" dirty="0"/>
              <a:t>…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0FE064-BC0E-0E45-42DB-0BBBC89EF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00493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DCC11-2318-C507-15AC-E8D01742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A35306-DCEE-54C5-F6FA-1F5B190C1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D6A3D-1CA0-733D-4FAD-0FE8E5C6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Most customers are happy </a:t>
            </a:r>
            <a:r>
              <a:rPr lang="en-US" sz="3600"/>
              <a:t>with all aspects of their toll road experience 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70CDA4-E2B8-5BCE-E46B-294B0D9DF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38202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47356-02A4-0157-66FF-5D658EFA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368729-8B70-B8D4-3549-79A2A51B8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9DB0-5B4C-B0D9-D428-CCBC89AF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2 out 3 customers </a:t>
            </a:r>
            <a:r>
              <a:rPr lang="en-US" sz="5400" dirty="0"/>
              <a:t>…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ED3B1-57BF-A55A-92FB-CD29A7D55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0545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65111-74EA-9F40-09C8-76AB38CF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FD721D-E5AE-F994-24D6-E09ACAB0A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7F4A0-E884-EBB1-AC42-8D3CDB08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/>
              <a:t>The </a:t>
            </a:r>
            <a:r>
              <a:rPr lang="en-US" sz="3600" b="1"/>
              <a:t>main purposes </a:t>
            </a:r>
            <a:r>
              <a:rPr lang="en-US" sz="3600"/>
              <a:t>for using the toll roads include…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CD5F40-CB40-CD51-3E4E-04EC8B562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2840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695C3-5DF3-F906-EF25-177759B1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970689-AA1D-2CCC-88AA-967F8648A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42CBB-9294-0C2E-F946-753C334B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The </a:t>
            </a:r>
            <a:r>
              <a:rPr lang="en-US" sz="4200" b="1" dirty="0"/>
              <a:t>most important reasons </a:t>
            </a:r>
            <a:r>
              <a:rPr lang="en-US" sz="4200" dirty="0"/>
              <a:t>to use toll roads include …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C22AE1-7589-4A17-A915-EEEB95EB8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37507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2A46-CB22-FB3A-08B9-8C469245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Erik Varga | Data Analyst | https://github.com/Erik-Varga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260</TotalTime>
  <Words>782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Customer Satisfaction</vt:lpstr>
      <vt:lpstr>PowerPoint Presentation</vt:lpstr>
      <vt:lpstr>Who we interviewed…</vt:lpstr>
      <vt:lpstr>How we scored …</vt:lpstr>
      <vt:lpstr>Customer Frequency of toll road use …</vt:lpstr>
      <vt:lpstr>Most customers are happy with all aspects of their toll road experience …</vt:lpstr>
      <vt:lpstr>2 out 3 customers …</vt:lpstr>
      <vt:lpstr>The main purposes for using the toll roads include…</vt:lpstr>
      <vt:lpstr>The most important reasons to use toll roads include …</vt:lpstr>
      <vt:lpstr>Most Toll Road Customers agree …</vt:lpstr>
      <vt:lpstr>Prepaid Toll customers generally agree …</vt:lpstr>
      <vt:lpstr>Benefits of prepaid tolls include …</vt:lpstr>
      <vt:lpstr>Most prepaid toll customers manage their account online, features include …</vt:lpstr>
      <vt:lpstr>The toll road website …</vt:lpstr>
      <vt:lpstr>Toll Road Customer Service …</vt:lpstr>
      <vt:lpstr>“ Customer comments</vt:lpstr>
      <vt:lpstr>Demographics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Varga</dc:creator>
  <cp:lastModifiedBy>Erik Varga</cp:lastModifiedBy>
  <cp:revision>7</cp:revision>
  <dcterms:created xsi:type="dcterms:W3CDTF">2025-02-01T13:42:38Z</dcterms:created>
  <dcterms:modified xsi:type="dcterms:W3CDTF">2025-02-01T18:02:57Z</dcterms:modified>
</cp:coreProperties>
</file>