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4798a72e9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4798a72e9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4be94fc9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4be94fc9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798a72e9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4798a72e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98a72e9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98a72e9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final: En el mismo entorno, es posible que un ser humano no sea capaz de determinar el mejor camino a seguir, incluso con un conocimiento superior del entorno. En cambio, los algoritmos de RL sin modelo se adaptan rápidamente a entornos que cambian continuamente y encuentran nuevas estrategias para optimizar los resultados.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798a72e9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798a72e9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antes del segundo parrafo: </a:t>
            </a:r>
            <a:r>
              <a:rPr lang="es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el double deep Q-learning surge para solucionar los inconvenientes del Q-learning el cual tiende a sobrestimar el valor de algunas algunas acciones, ser sensible al ruido y las correlaciones en los datos y requiere mucha memoria y cálculo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798a72e9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798a72e9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funcion de perdida representa la diferente entre el mejor y lo actual de Q(a,s),  la sigueinte ecuacion lo que nos puede dar es un sesgo positivo,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(SP)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798a72e9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798a72e9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argMAXa’: despues explicamos lo demas (donde Qonline es la red prinicpal que se atualiza constantemenet)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s’ el estado futuro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a’ repsenta las acciones posibles en el estado s’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de evaluacion, donde a es el valor se la accion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798a72e9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798a72e9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online: elige la opcion que a que maximiza Q(St+1,a) segun la red neuronal prinicapl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 cosot: donde Ytarget representa la mejor estimacion disponible de la recompensa furuta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Qonline es la prediccion de la red online para el valor Q de las acciones a en el estado St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 elevarlo al cuadrado se penalizan mas los errores grandes y se facilita la optimizacion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798a72e9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798a72e9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Learning rate α∈(0,1)): Controla la magnitud de las actualizaciones de los pesos de la red.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Epsilon (ϵ&gt;0): Define la política de exploración (ϵ-greedy).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Discount factor (γ∈(0,1)): Determina la importancia de las recompensas futuras.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—------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red online se actualiza constantemente con el desenso de la gradiente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red target: Evaluar el valor de las acciones seleccionadas por la red online para calcular  lo que evita cambios bruscos en los targets.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be94fc9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be94fc9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be94fc9f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4be94fc9f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manuduque.com/enciclopedia-ia/aprendizaje-refuerzo-doble-double-dqn/" TargetMode="External"/><Relationship Id="rId4" Type="http://schemas.openxmlformats.org/officeDocument/2006/relationships/hyperlink" Target="https://wikidocs.net/174609" TargetMode="External"/><Relationship Id="rId5" Type="http://schemas.openxmlformats.org/officeDocument/2006/relationships/hyperlink" Target="https://arxiv.org/pdf/1509.06461" TargetMode="External"/><Relationship Id="rId6" Type="http://schemas.openxmlformats.org/officeDocument/2006/relationships/hyperlink" Target="https://ieeexplore.ieee.org/document/9786787" TargetMode="External"/><Relationship Id="rId7" Type="http://schemas.openxmlformats.org/officeDocument/2006/relationships/hyperlink" Target="https://www.manuduque.com/enciclopedia-ia/aprendizaje-refuerzo-doble-double-dqn/" TargetMode="External"/><Relationship Id="rId8" Type="http://schemas.openxmlformats.org/officeDocument/2006/relationships/hyperlink" Target="https://wikidocs.net/174609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aprendizaje por refuerzo (Double Deep Q-learning)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4"/>
            <a:ext cx="5361300" cy="93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Garcia Chaves E</a:t>
            </a:r>
            <a:r>
              <a:rPr lang="es"/>
              <a:t>rik</a:t>
            </a:r>
            <a:r>
              <a:rPr lang="es"/>
              <a:t> 01275863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Inteligencia artificial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2025-1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819150" y="845600"/>
            <a:ext cx="42321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modelo graficamente</a:t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red de prediccion se encarga de </a:t>
            </a:r>
            <a:r>
              <a:rPr lang="es"/>
              <a:t>seleccionar las acciones, se actualiza constantemente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des objetivo evalua el valor de Q de la accion seleccionada por la red princiapal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replay memory, almacena tuplas de transicion(s,a,si,r),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la funcion de perdida es el error cuadratico entre el target y el Q-value predicho por la red principal</a:t>
            </a:r>
            <a:endParaRPr/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1275" y="626415"/>
            <a:ext cx="3601024" cy="4061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del algoritmo</a:t>
            </a:r>
            <a:endParaRPr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819150" y="1574375"/>
            <a:ext cx="75057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Flujo del Algoritmo: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1- Ejecutar acción: El agente toma una acción (at) usando una política ϵ-greedy basada en la red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2- Almacenar transición: Guarda (st,at,st+1,rt)en el replay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3-Muestrear lote: Selecciona un conjunto de transiciones del replay memory.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4-Calcular targets: Usa la red objetivo para evaluar las acciones seleccionadas por la red principal.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5-Entrenar red principal: Minimiza la pérdida para actualizar 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6-Sincronizar redes: Cada C pasos, copia θ en  θtarg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bibliografia</a:t>
            </a:r>
            <a:endParaRPr/>
          </a:p>
        </p:txBody>
      </p:sp>
      <p:sp>
        <p:nvSpPr>
          <p:cNvPr id="209" name="Google Shape;20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https://www.manuduque.com/enciclopedia-ia/aprendizaje-refuerzo-doble-double-dqn/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https://wikidocs.net/174609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Deep Reinforcement Learning with Double Q-learning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Double Deep Q-Learning With Prioritized Experience Replay for Anomaly Detection in Smart Environments | IEEE Journals &amp; Magazine | IEEE Xplore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Aprendizaje por Refuerzo Doble (Double DQN) - Manu Duque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25. Double DQN - EN - Deep Learning Bible - 5. Reinforcement Learning - Eng.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el </a:t>
            </a:r>
            <a:r>
              <a:rPr lang="es"/>
              <a:t>aprendizaje</a:t>
            </a:r>
            <a:r>
              <a:rPr lang="es"/>
              <a:t> por refuerzo?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566400"/>
            <a:ext cx="7505700" cy="28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el proceso en el cual se entrena al software para que tome </a:t>
            </a:r>
            <a:r>
              <a:rPr lang="es"/>
              <a:t>decisiones</a:t>
            </a:r>
            <a:r>
              <a:rPr lang="es"/>
              <a:t> </a:t>
            </a:r>
            <a:r>
              <a:rPr lang="es"/>
              <a:t>mediante</a:t>
            </a:r>
            <a:r>
              <a:rPr lang="es"/>
              <a:t> el proceso de prueba y error imitando al humano para lograr su objetivo. estos utilizan un paradigma de </a:t>
            </a:r>
            <a:r>
              <a:rPr lang="es"/>
              <a:t>recompensa</a:t>
            </a:r>
            <a:r>
              <a:rPr lang="es"/>
              <a:t> y castigo al procesar los datos.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3300" y="2298300"/>
            <a:ext cx="2469899" cy="20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4"/>
          <p:cNvSpPr txBox="1"/>
          <p:nvPr/>
        </p:nvSpPr>
        <p:spPr>
          <a:xfrm>
            <a:off x="740475" y="2472075"/>
            <a:ext cx="36738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entre sus beneficios tenemos que son sobresalientes en entornos complejos los cuales cuentan con muchas reglas y dependencias. no es necesario la interacción humana, no necesita que los datos sean etiquetados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que es el double deep Q-learning?</a:t>
            </a:r>
            <a:endParaRPr/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4550" y="1644000"/>
            <a:ext cx="3552750" cy="199842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503050"/>
            <a:ext cx="4467300" cy="29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double deep Q-learning surge para solucionar los inconvenientes del deep Q-learning el cual tiende a sobrestimar el valor de Q, ser sensible al ruido y las correlaciones en los datos y requiere mucha memoria y cálculo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Double Deep Q-learning, utiliza 2 redes neuronales una red de destino y una red en </a:t>
            </a:r>
            <a:r>
              <a:rPr lang="es"/>
              <a:t>Línea</a:t>
            </a:r>
            <a:r>
              <a:rPr lang="es"/>
              <a:t>. la red de destino es una copia de la res en </a:t>
            </a:r>
            <a:r>
              <a:rPr lang="es"/>
              <a:t>línea</a:t>
            </a:r>
            <a:r>
              <a:rPr lang="es"/>
              <a:t> que se actualiza con menos frecuencia. la red de destino se </a:t>
            </a:r>
            <a:r>
              <a:rPr lang="es"/>
              <a:t>utiliza</a:t>
            </a:r>
            <a:r>
              <a:rPr lang="es"/>
              <a:t> para </a:t>
            </a:r>
            <a:r>
              <a:rPr lang="es"/>
              <a:t>generar</a:t>
            </a:r>
            <a:r>
              <a:rPr lang="es"/>
              <a:t> los valores de destino para la </a:t>
            </a:r>
            <a:r>
              <a:rPr lang="es"/>
              <a:t>actualización</a:t>
            </a:r>
            <a:r>
              <a:rPr lang="es"/>
              <a:t> de Q-learning la red de lina se utiliza para seleccionar la mejor </a:t>
            </a:r>
            <a:r>
              <a:rPr lang="es"/>
              <a:t>acción</a:t>
            </a:r>
            <a:r>
              <a:rPr lang="es"/>
              <a:t> en cada estado.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753725" y="387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problema con el Q-learning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118775"/>
            <a:ext cx="4150500" cy="363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podemos ver el problema con la </a:t>
            </a:r>
            <a:r>
              <a:rPr lang="es"/>
              <a:t>ecuación</a:t>
            </a:r>
            <a:r>
              <a:rPr lang="es"/>
              <a:t> basica de Q-learning la cual </a:t>
            </a:r>
            <a:r>
              <a:rPr lang="es"/>
              <a:t>cuenta</a:t>
            </a:r>
            <a:r>
              <a:rPr lang="es"/>
              <a:t> con el </a:t>
            </a:r>
            <a:r>
              <a:rPr lang="es"/>
              <a:t>término</a:t>
            </a:r>
            <a:r>
              <a:rPr lang="es"/>
              <a:t> maxQ(s’,a’), la cual representa la recompensa </a:t>
            </a:r>
            <a:r>
              <a:rPr lang="es"/>
              <a:t>máxima</a:t>
            </a:r>
            <a:r>
              <a:rPr lang="es"/>
              <a:t> en el </a:t>
            </a:r>
            <a:r>
              <a:rPr lang="es"/>
              <a:t>próximo</a:t>
            </a:r>
            <a:r>
              <a:rPr lang="es"/>
              <a:t> estado. lo que </a:t>
            </a:r>
            <a:r>
              <a:rPr lang="es"/>
              <a:t>provoca</a:t>
            </a:r>
            <a:r>
              <a:rPr lang="es"/>
              <a:t> el problema del sesgo de </a:t>
            </a:r>
            <a:r>
              <a:rPr lang="es"/>
              <a:t>sobreestimación</a:t>
            </a:r>
            <a:r>
              <a:rPr lang="es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asi mismo se usa para evaluar acciones lo que introduce un sesgo hacia valores inflados.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tomando como referencia la arquitectura DQN proporciona  un candidato natural sin tener que introducirse a redes adicionales. por lo que el DDQN es muy similar al DQN su actualizacion es la misma para DQN pero remplaza el objetivo YDQN con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6750" y="953298"/>
            <a:ext cx="3318450" cy="213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1300" y="3847600"/>
            <a:ext cx="5196600" cy="39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double deep Q-Learning</a:t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583350"/>
            <a:ext cx="4430100" cy="28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propuesto por hasselt, arthur guez y davil silver en 2015 todos dentro del equipo de deep mind de google.,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la idea central es utilizar 2 redes neuronales: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red de seleccion (Policy Network): </a:t>
            </a:r>
            <a:r>
              <a:rPr lang="es"/>
              <a:t>la cual selecciona la </a:t>
            </a:r>
            <a:r>
              <a:rPr lang="es"/>
              <a:t>acción</a:t>
            </a:r>
            <a:r>
              <a:rPr lang="es"/>
              <a:t> </a:t>
            </a:r>
            <a:r>
              <a:rPr lang="es"/>
              <a:t>óptima</a:t>
            </a:r>
            <a:r>
              <a:rPr lang="es"/>
              <a:t> en un estado futuro, aprened continuamente durante el entrenamineto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argMAXa’ : accion que maximisa el valor de la funcion Qonline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red de evaluacion (target network): </a:t>
            </a:r>
            <a:r>
              <a:rPr lang="es"/>
              <a:t>es la funcion para calcular el valor de Q esparado utilizando la accion seleccionada, se actualiza con menos frecuencias sincronizandose periodicamnee con la red online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donde la red online elige al accion y la red tarjet evalua su valor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3538" y="1800188"/>
            <a:ext cx="338137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3250" y="2405850"/>
            <a:ext cx="3409950" cy="92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0009" y="3697838"/>
            <a:ext cx="2616441" cy="29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819150" y="499000"/>
            <a:ext cx="7505700" cy="7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algoritmo de double deep Q-learning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819150" y="1372250"/>
            <a:ext cx="3934200" cy="30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ecuacion del valor objetivo: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donde Yt(doubleDQN): es el avlor objetivo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Rt+1: recompensa inmediata obtenida despues de  ejecutar la accion en el estoad S+1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gamma:factor de descuento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 parte que caracteriza al DDQN es en como calcula el valor de Q del proximo estado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red Online (θt): se usa para seleccionar la mejor accion  a* en el proximo estado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evalua el valor de Q de la accion slecciona, usando la red target, la cual evlaua el valor Q de la accion a*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funcion de costo: utilizada para entrenar a la res online</a:t>
            </a:r>
            <a:endParaRPr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50" y="1372250"/>
            <a:ext cx="3934075" cy="48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2775" y="2157550"/>
            <a:ext cx="2779999" cy="55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52224" y="3173225"/>
            <a:ext cx="3634476" cy="5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753700" y="439850"/>
            <a:ext cx="7596300" cy="4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pseudocódigo</a:t>
            </a:r>
            <a:r>
              <a:rPr lang="es"/>
              <a:t> del algoritmo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753700" y="982950"/>
            <a:ext cx="5593800" cy="38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875" y="982950"/>
            <a:ext cx="665100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819150" y="529000"/>
            <a:ext cx="7505700" cy="6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</a:t>
            </a:r>
            <a:r>
              <a:rPr lang="es"/>
              <a:t> del </a:t>
            </a:r>
            <a:r>
              <a:rPr lang="es"/>
              <a:t>pseudocódigo</a:t>
            </a:r>
            <a:endParaRPr/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819150" y="1322475"/>
            <a:ext cx="4899000" cy="31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iniciamos</a:t>
            </a:r>
            <a:r>
              <a:rPr lang="es"/>
              <a:t> </a:t>
            </a:r>
            <a:r>
              <a:rPr lang="es"/>
              <a:t>nuestros</a:t>
            </a:r>
            <a:r>
              <a:rPr lang="es"/>
              <a:t> hiperparametros, </a:t>
            </a:r>
            <a:r>
              <a:rPr lang="es"/>
              <a:t>así</a:t>
            </a:r>
            <a:r>
              <a:rPr lang="es"/>
              <a:t> como las 2 redes neuronales, los hiperparametros son funciones que le daran </a:t>
            </a:r>
            <a:r>
              <a:rPr lang="es"/>
              <a:t>informacion</a:t>
            </a:r>
            <a:r>
              <a:rPr lang="es"/>
              <a:t> al agente, como la memoria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-para cada paso  t, el estado actual (s) se define como la </a:t>
            </a:r>
            <a:r>
              <a:rPr lang="es"/>
              <a:t>secuencia</a:t>
            </a:r>
            <a:r>
              <a:rPr lang="es"/>
              <a:t> de frames (x),  la </a:t>
            </a:r>
            <a:r>
              <a:rPr lang="es"/>
              <a:t>acción</a:t>
            </a:r>
            <a:r>
              <a:rPr lang="es"/>
              <a:t> (a) se muestra </a:t>
            </a:r>
            <a:r>
              <a:rPr lang="es"/>
              <a:t>según</a:t>
            </a:r>
            <a:r>
              <a:rPr lang="es"/>
              <a:t> la </a:t>
            </a:r>
            <a:r>
              <a:rPr lang="es"/>
              <a:t>política</a:t>
            </a:r>
            <a:r>
              <a:rPr lang="es"/>
              <a:t> </a:t>
            </a:r>
            <a:r>
              <a:rPr lang="es"/>
              <a:t>probablemente</a:t>
            </a:r>
            <a:r>
              <a:rPr lang="es"/>
              <a:t> ϵ-greedy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observación</a:t>
            </a:r>
            <a:r>
              <a:rPr lang="es"/>
              <a:t>, se obtiene el </a:t>
            </a:r>
            <a:r>
              <a:rPr lang="es"/>
              <a:t>siguiente</a:t>
            </a:r>
            <a:r>
              <a:rPr lang="es"/>
              <a:t> frame (xt) la recompensa ® y se añade (xt) a (x), si (x) supera (Nf) se elimina el </a:t>
            </a:r>
            <a:r>
              <a:rPr lang="es"/>
              <a:t>más</a:t>
            </a:r>
            <a:r>
              <a:rPr lang="es"/>
              <a:t> antiguo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</a:t>
            </a:r>
            <a:r>
              <a:rPr lang="es"/>
              <a:t>almacenamiento</a:t>
            </a:r>
            <a:r>
              <a:rPr lang="es"/>
              <a:t> de transiciones: se actualiza con la </a:t>
            </a:r>
            <a:r>
              <a:rPr lang="es"/>
              <a:t>secuencia</a:t>
            </a:r>
            <a:r>
              <a:rPr lang="es"/>
              <a:t> (x), Se guarda la transición (s,a,r,s′) en D. Si D está lleno (∣D∣≥Nr), se reemplaza la tupla más antigua.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</a:t>
            </a:r>
            <a:r>
              <a:rPr lang="es"/>
              <a:t>entrenamiento</a:t>
            </a:r>
            <a:r>
              <a:rPr lang="es"/>
              <a:t>: el </a:t>
            </a:r>
            <a:r>
              <a:rPr lang="es"/>
              <a:t>maestro</a:t>
            </a:r>
            <a:r>
              <a:rPr lang="es"/>
              <a:t> selecciona un lote de Nb transiciones(s,a,r,s’) de D, </a:t>
            </a:r>
            <a:r>
              <a:rPr lang="es"/>
              <a:t>cálculo</a:t>
            </a:r>
            <a:r>
              <a:rPr lang="es"/>
              <a:t> de tarjet Yj, si s’ es terminal Yj=r, si no  </a:t>
            </a:r>
            <a:endParaRPr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4425" y="1558850"/>
            <a:ext cx="3081325" cy="128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