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78121b2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78121b2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78121b2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78121b2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78121b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78121b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8121b2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8121b2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8121b2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8121b2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78121b2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78121b2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78121b2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78121b2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78121b2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78121b2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78121b2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78121b2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78121b2a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78121b2a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y aplicaciones de agentes inteligentes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Inteligencia Artificial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Machado Meraz Ulises Joel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916250" y="6150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Salud</a:t>
            </a:r>
            <a:endParaRPr/>
          </a:p>
        </p:txBody>
      </p:sp>
      <p:sp>
        <p:nvSpPr>
          <p:cNvPr id="122" name="Google Shape;122;p22"/>
          <p:cNvSpPr txBox="1"/>
          <p:nvPr>
            <p:ph idx="4294967295" type="body"/>
          </p:nvPr>
        </p:nvSpPr>
        <p:spPr>
          <a:xfrm>
            <a:off x="916250" y="144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Agentes utilizados para diagnóstico médico, monitoreo de pacientes y gestión de recursos hospitalarios.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Ejemplo: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Sistemas de alerta temprana</a:t>
            </a:r>
            <a:endParaRPr sz="1200"/>
          </a:p>
        </p:txBody>
      </p:sp>
      <p:sp>
        <p:nvSpPr>
          <p:cNvPr id="123" name="Google Shape;123;p22"/>
          <p:cNvSpPr txBox="1"/>
          <p:nvPr>
            <p:ph idx="4294967295" type="title"/>
          </p:nvPr>
        </p:nvSpPr>
        <p:spPr>
          <a:xfrm>
            <a:off x="5368925" y="5650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Videojuegos</a:t>
            </a:r>
            <a:endParaRPr/>
          </a:p>
        </p:txBody>
      </p:sp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5368925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Agentes inteligentes utilizados para crear comportamientos realistas en personajes no jugables.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Ejemplo: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Sims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title"/>
          </p:nvPr>
        </p:nvSpPr>
        <p:spPr>
          <a:xfrm>
            <a:off x="916250" y="6150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cities</a:t>
            </a:r>
            <a:endParaRPr/>
          </a:p>
        </p:txBody>
      </p:sp>
      <p:sp>
        <p:nvSpPr>
          <p:cNvPr id="130" name="Google Shape;130;p23"/>
          <p:cNvSpPr txBox="1"/>
          <p:nvPr>
            <p:ph idx="4294967295" type="body"/>
          </p:nvPr>
        </p:nvSpPr>
        <p:spPr>
          <a:xfrm>
            <a:off x="916250" y="144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Agentes para gestionar recursos urbanos como energía, agua y transporte.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Ejemplos: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Semáforos inteligentes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Gestión de residuos</a:t>
            </a:r>
            <a:endParaRPr sz="1200"/>
          </a:p>
        </p:txBody>
      </p:sp>
      <p:sp>
        <p:nvSpPr>
          <p:cNvPr id="131" name="Google Shape;131;p23"/>
          <p:cNvSpPr txBox="1"/>
          <p:nvPr>
            <p:ph idx="4294967295" type="title"/>
          </p:nvPr>
        </p:nvSpPr>
        <p:spPr>
          <a:xfrm>
            <a:off x="5368925" y="5650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Finanzas</a:t>
            </a:r>
            <a:endParaRPr/>
          </a:p>
        </p:txBody>
      </p:sp>
      <p:sp>
        <p:nvSpPr>
          <p:cNvPr id="132" name="Google Shape;132;p23"/>
          <p:cNvSpPr txBox="1"/>
          <p:nvPr>
            <p:ph idx="4294967295" type="body"/>
          </p:nvPr>
        </p:nvSpPr>
        <p:spPr>
          <a:xfrm>
            <a:off x="5368925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Agentes para trading algorítmico, detección de fraudes y gestión de riesgos.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Ejemplo: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Sistemas de inversión automatizados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Agent Development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Enfocado en el desarrollo de sistemas multiagente.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 uso más común es para simulaciones y sistemas distribuidos.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500"/>
            <a:ext cx="3665525" cy="20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Suele utilizarse para planificación y sistemas autónomos.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 ideal para agentes BDI (Belief-Desire-Intention).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Utiliza AgentSpeak para programar; lenguaje orientado a agentes.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125" y="1311300"/>
            <a:ext cx="4470350" cy="18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NetLogo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modelar sistemas complejos y simulaciones basadas en agentes.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Tiene mayor uso en áreas como las ciencias sociales y la biología.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Interfaz gráfica lo que la hace más amigable para usuarios fuera del entorno de programación.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0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Agent DEvelopment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Utilizado para desarrollar sistemas multiagente.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Permite una fácil integración con tecnologías web e IoT.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Comúnmente utilizado para la automatización industrial e IoT.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300" y="1311300"/>
            <a:ext cx="297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Plataforma utilizada para desarrollar agentes robóticos.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Ofrece distintas herramientas para la percepción, navegación y control de robots.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Comúnmente utilizado para la robótica autónoma y drones.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700" y="1266300"/>
            <a:ext cx="4904425" cy="2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916250" y="61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Robótica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916250" y="144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Agentes inteligentes en robots autónomos para tareas como: navegación, manipulación y reconocimiento de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Ejemplos: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Robots de servicio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Drones de entrega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5368925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Asistentes virtuales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368925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Agentes que interactúan con usuarios para la realización de tareas.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Ejemplos: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Siri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Alexa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916250" y="61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recomendación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916250" y="144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Agentes que analizan las preferencias del usuario para sugerirle productos.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Ejemplos: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Netflix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Spotify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5368925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Transporte y logística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368925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multiagente para optimizar rutas, gestión de flotas y coordinación de vehículos autónomos.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Ejemplos: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Uber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Sistemas de tráfico inteligente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