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6CE7-162F-4F2E-8C41-7DB870AB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0A07D-6CA5-471D-9769-052DE2F6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03D-898C-4459-89E0-34E879D69C7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50F0D-0847-4528-9D48-B00BF264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35DF8-4B75-428C-8DDD-FAE3C099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7695-8EAF-4287-A507-E8676091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FBFDD-BD5C-4008-91B4-C9C42429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B574-0DED-475B-9003-191E0F7C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E9D3-BC04-45D0-A50B-C8E6A0D63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403D-898C-4459-89E0-34E879D69C7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A017-8356-4CE8-A025-0DCD38207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6070-409F-47DF-89BD-6D824FA9D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7695-8EAF-4287-A507-E8676091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B544EB-FA22-4F15-815B-4B79FCC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Paradigmas actuales de la inteligencia artificial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CBC11-6409-4BCC-93BA-49FA1456C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0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D26AC4-37C3-404F-B438-31B48C70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hibrida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195FB-4933-4E51-88C7-E3C5F6E01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1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7781E7-DE01-45E5-A999-AD8BD32A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referencias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70E23-8DAD-4CDD-8350-FBF957DF4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933868-4364-476C-9309-21E5881D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simbólico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7C648-F617-4AE2-B34A-829055F815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50DEAF-5C03-418C-A9BC-8C3BBDE1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simbólico – lenguaje natural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9DBC6-5469-49BF-816E-7B9C365928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C0A7A9-DAEA-4873-AA11-9F368B90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simbólico – lenguaje natural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AC75A-0577-46EC-9A71-04ADAE7FC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8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C16BAC-7F40-4742-B9B0-3DCDC5C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Paradigma simbolico – LLM's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30474-BD8F-453A-AD52-A2A0F63BEE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4E361A-6B1A-470C-8BB3-347A5A6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Paradigma simbolico – LLM's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651A8-B2A2-46B3-B209-5237B2FBF5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6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3D1CB8-44DB-4371-B877-EB8047BA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situado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595A7-DC78-4B94-8EE8-BB3B1C3D0B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11250B-C073-4339-8873-40A0E2FA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/>
              <a:t>Paradigma conexionista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B72E2-5305-4467-ABF1-EDAF0A5EF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1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1EE311-7DA1-4415-A69F-798B0191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Paradigma hibrida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9489D-4B20-46E2-84BE-3E82E8983A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Paradigmas actuales de la inteligencia artificial</vt:lpstr>
      <vt:lpstr>Paradigma simbólico</vt:lpstr>
      <vt:lpstr>Paradigma simbólico – lenguaje natural</vt:lpstr>
      <vt:lpstr>Paradigma simbólico – lenguaje natural</vt:lpstr>
      <vt:lpstr>Paradigma simbolico – LLM's</vt:lpstr>
      <vt:lpstr>Paradigma simbolico – LLM's</vt:lpstr>
      <vt:lpstr>Paradigma situado</vt:lpstr>
      <vt:lpstr>Paradigma conexionista</vt:lpstr>
      <vt:lpstr>Paradigma hibrida</vt:lpstr>
      <vt:lpstr>Paradigma hibrida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actuales de la inteligencia artificial</dc:title>
  <dc:creator>erik garcia</dc:creator>
  <cp:lastModifiedBy>erik garcia</cp:lastModifiedBy>
  <cp:revision>1</cp:revision>
  <dcterms:created xsi:type="dcterms:W3CDTF">2025-02-04T19:34:39Z</dcterms:created>
  <dcterms:modified xsi:type="dcterms:W3CDTF">2025-02-04T19:34:39Z</dcterms:modified>
</cp:coreProperties>
</file>