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C022C-7253-4471-B598-AFAEA91AE53F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6B3EA-76B2-4B8B-85EF-250855EDB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38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dirty="0"/>
              <a:t>Este modelo de agentes es el mas simple.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6B3EA-76B2-4B8B-85EF-250855EDB1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77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8965-6AEF-42EB-9E0B-9BCC759D152D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9677E-2450-4EB3-9A96-46EB09698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14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8965-6AEF-42EB-9E0B-9BCC759D152D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9677E-2450-4EB3-9A96-46EB09698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71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8965-6AEF-42EB-9E0B-9BCC759D152D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9677E-2450-4EB3-9A96-46EB09698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16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8965-6AEF-42EB-9E0B-9BCC759D152D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9677E-2450-4EB3-9A96-46EB0969819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7724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8965-6AEF-42EB-9E0B-9BCC759D152D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9677E-2450-4EB3-9A96-46EB09698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659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8965-6AEF-42EB-9E0B-9BCC759D152D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9677E-2450-4EB3-9A96-46EB09698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90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8965-6AEF-42EB-9E0B-9BCC759D152D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9677E-2450-4EB3-9A96-46EB09698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77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8965-6AEF-42EB-9E0B-9BCC759D152D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9677E-2450-4EB3-9A96-46EB09698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03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8965-6AEF-42EB-9E0B-9BCC759D152D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9677E-2450-4EB3-9A96-46EB09698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40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8965-6AEF-42EB-9E0B-9BCC759D152D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9677E-2450-4EB3-9A96-46EB09698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1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8965-6AEF-42EB-9E0B-9BCC759D152D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9677E-2450-4EB3-9A96-46EB09698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7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8965-6AEF-42EB-9E0B-9BCC759D152D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9677E-2450-4EB3-9A96-46EB09698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9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8965-6AEF-42EB-9E0B-9BCC759D152D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9677E-2450-4EB3-9A96-46EB09698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58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8965-6AEF-42EB-9E0B-9BCC759D152D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9677E-2450-4EB3-9A96-46EB09698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97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8965-6AEF-42EB-9E0B-9BCC759D152D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9677E-2450-4EB3-9A96-46EB09698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39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8965-6AEF-42EB-9E0B-9BCC759D152D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9677E-2450-4EB3-9A96-46EB09698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18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8965-6AEF-42EB-9E0B-9BCC759D152D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9677E-2450-4EB3-9A96-46EB09698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41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2328965-6AEF-42EB-9E0B-9BCC759D152D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9677E-2450-4EB3-9A96-46EB09698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778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B33ED-389D-47E1-A0FD-7B9FF92094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4800" dirty="0"/>
              <a:t>Estructura y Comportamiento de los Agentes Inteligentes.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45B5BF-B3ED-4A35-AFD1-AD3AD62DB2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419" dirty="0"/>
              <a:t>garcia Chávez erik 01275863</a:t>
            </a:r>
          </a:p>
          <a:p>
            <a:r>
              <a:rPr lang="es-419" dirty="0"/>
              <a:t>Inteligencia artificial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386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B5D84-65F3-4C78-AC79-B9C1E2536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7B791-07E9-4A8F-BF59-C07F79AF9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78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13ECD-A5E3-4CF3-80C6-C4CCA937A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Agentes reactivos simples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E33BC-26C8-407F-989D-70EC1FEDA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estos gentes seleccionan acciones sobre la base de las percepciones actuales, ignorando el resto de las percepciones históricas. estos funcionan estrictamente conforme a unas reglas predefinidas y sus datos inmediatos. Tienen la característica de ser muy simples pero con muy poca inteligencia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5C0422-6158-4039-9A86-2AB3B26A8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330" y="3803071"/>
            <a:ext cx="4661647" cy="279698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373876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6568C-FAEC-4421-9EAB-DCF9277BF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D0812-49B6-4E8C-B1DA-34CCD70D8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49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FADB3-2C26-424B-8E24-A9608F321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BD9EC-8A17-44FC-AD7E-FF5D2C7F3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07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732BB-3DF3-44A7-9425-4AFCE7352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677A2-8656-4B64-8904-29956D0CE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62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83834-9F3E-4035-A6D5-97E3EB16B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B2C45-3DF3-4BF3-9527-89D8B7265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72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237B5-9FFC-4C65-9A34-56F5F0075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24435-E4F1-45CE-8BED-C6F58B09C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71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77F99-CEB8-4A1F-8FA8-026243C8F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6612F-6F39-4FFC-9532-2A02F6D6B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95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DC97E-B5A7-4A52-AFC4-8BC6BE51E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A9BBB-2904-45E8-8BAD-743F207EE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497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174</TotalTime>
  <Words>72</Words>
  <Application>Microsoft Office PowerPoint</Application>
  <PresentationFormat>Widescreen</PresentationFormat>
  <Paragraphs>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</vt:lpstr>
      <vt:lpstr>Estructura y Comportamiento de los Agentes Inteligentes.</vt:lpstr>
      <vt:lpstr>Agentes reactivos simples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garcia</dc:creator>
  <cp:lastModifiedBy>erik garcia</cp:lastModifiedBy>
  <cp:revision>8</cp:revision>
  <dcterms:created xsi:type="dcterms:W3CDTF">2025-02-15T20:49:58Z</dcterms:created>
  <dcterms:modified xsi:type="dcterms:W3CDTF">2025-02-15T23:44:34Z</dcterms:modified>
</cp:coreProperties>
</file>