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1663363" cy="8351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8E63F-359C-47F0-8C3E-CD74C81E65D5}" v="11" dt="2021-02-01T11:44:07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ys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Anker Kilberg Skallevold" userId="db5690e31e0c9187" providerId="LiveId" clId="{5128E63F-359C-47F0-8C3E-CD74C81E65D5}"/>
    <pc:docChg chg="undo custSel addSld modSld">
      <pc:chgData name="Erik Anker Kilberg Skallevold" userId="db5690e31e0c9187" providerId="LiveId" clId="{5128E63F-359C-47F0-8C3E-CD74C81E65D5}" dt="2021-02-01T11:46:04.013" v="615" actId="14100"/>
      <pc:docMkLst>
        <pc:docMk/>
      </pc:docMkLst>
      <pc:sldChg chg="addSp modSp mod">
        <pc:chgData name="Erik Anker Kilberg Skallevold" userId="db5690e31e0c9187" providerId="LiveId" clId="{5128E63F-359C-47F0-8C3E-CD74C81E65D5}" dt="2021-02-01T11:46:04.013" v="615" actId="14100"/>
        <pc:sldMkLst>
          <pc:docMk/>
          <pc:sldMk cId="4132520780" sldId="256"/>
        </pc:sldMkLst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4" creationId="{4A275016-4003-490D-8903-83734B922FD8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6" creationId="{DB238656-362D-493B-AA8C-99BCE9F6F370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8" creationId="{989626BC-588D-4246-BBB5-3566803A5861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9" creationId="{10AFADA3-CBA3-4C3E-9DD8-A040E8D6A961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10" creationId="{FA6FD8D3-2C7C-4393-8461-BC8C46093EDC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11" creationId="{27C23CBF-D792-4CF3-A084-56D0D75E2603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12" creationId="{73B92184-9688-41B8-841A-EEAC51752299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13" creationId="{E4AF25F6-EC0E-46D8-B7D2-A8B390051B62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14" creationId="{36A9C353-0A8A-4608-B3E7-605668870C26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15" creationId="{03B54DEC-0544-4553-B2A6-CD008828B6EB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16" creationId="{F45F8BE4-9A4E-4F7E-9A67-24C8B426A0CB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17" creationId="{995BBDE8-FACE-4077-9239-83D8EF2EA0A6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18" creationId="{D2C6B7D4-A0D4-49AE-BE31-421DABBAEB3B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19" creationId="{A5BF8A64-8CCA-4C2A-8D8B-A1FB74F5773B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20" creationId="{AC470121-C2AA-48E7-864D-4D09CFF2FD4B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21" creationId="{6FC11615-5053-4C3B-88E2-E74A8B45F7C1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22" creationId="{1B15E398-0555-4A8F-8260-978827066B73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24" creationId="{E3125B89-ADC4-4EED-8934-03E49B3E7CFC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25" creationId="{F04A4C47-3E0C-44B7-9613-41287621F301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26" creationId="{A4487260-60BF-4CBE-8F47-0822A1B954F2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27" creationId="{3419E9D1-15A1-44AB-9B3F-98FE0ED7CAC3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28" creationId="{463B4D9C-00E6-422D-9231-DC6229091944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29" creationId="{8B38597A-D74D-45CE-8333-2AA0254A418C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30" creationId="{8CFEBEED-40A7-4A4A-B562-BE2C8C4A002D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31" creationId="{49199D65-8F26-49AA-AD60-7044E49B6BC7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32" creationId="{8F3776CE-E48E-45B4-9507-82160DE62B24}"/>
          </ac:spMkLst>
        </pc:spChg>
        <pc:spChg chg="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33" creationId="{4B4D4A61-AA9D-472F-97E9-C0B1FB9949C0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34" creationId="{8393F2F7-1DE4-4E2A-8E0A-6DBE1042BCDB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35" creationId="{D63DA95A-0CA1-4320-B7D9-249EB19F2D50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36" creationId="{BDD69E21-4A41-42BE-9FD1-AF95391DE242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38" creationId="{DDFB6831-92A9-4497-8790-7E617B8171C6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39" creationId="{A6D42FEB-C376-4D08-B233-21E3DF659141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40" creationId="{6E2738C7-02DD-4BD5-BE23-FA329E5674E5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41" creationId="{A0139647-FAD8-4930-A3AC-3B7EAC20AE9A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42" creationId="{81EC1515-1041-43A8-8329-430FCBDF2796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43" creationId="{05AE2A37-5C5A-4A16-BEFA-F499E66A2420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44" creationId="{FB8003B7-D88F-49A9-9637-1599385424DD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45" creationId="{7573EAA9-CD05-4A1E-AF0E-45F689F10A39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46" creationId="{1BC63313-721F-4979-A984-C1011ADFA3FD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47" creationId="{8C21A6EF-866A-42CE-A0D3-3E4F736635C8}"/>
          </ac:spMkLst>
        </pc:spChg>
        <pc:spChg chg="add mod">
          <ac:chgData name="Erik Anker Kilberg Skallevold" userId="db5690e31e0c9187" providerId="LiveId" clId="{5128E63F-359C-47F0-8C3E-CD74C81E65D5}" dt="2021-02-01T11:44:13.109" v="594" actId="1076"/>
          <ac:spMkLst>
            <pc:docMk/>
            <pc:sldMk cId="4132520780" sldId="256"/>
            <ac:spMk id="48" creationId="{5F95B646-3B32-4DC0-94CE-22B22ADFE408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49" creationId="{26E3D04F-6CB8-47BE-B2C6-97F00D454ECD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50" creationId="{9B9BBA4A-65A0-497F-A9D0-9F6961C03B22}"/>
          </ac:spMkLst>
        </pc:spChg>
        <pc:spChg chg="add mod">
          <ac:chgData name="Erik Anker Kilberg Skallevold" userId="db5690e31e0c9187" providerId="LiveId" clId="{5128E63F-359C-47F0-8C3E-CD74C81E65D5}" dt="2021-02-01T11:43:27.626" v="589" actId="1076"/>
          <ac:spMkLst>
            <pc:docMk/>
            <pc:sldMk cId="4132520780" sldId="256"/>
            <ac:spMk id="51" creationId="{04EA643B-E402-49B8-AE78-22B3EF288038}"/>
          </ac:spMkLst>
        </pc:spChg>
        <pc:spChg chg="add mod">
          <ac:chgData name="Erik Anker Kilberg Skallevold" userId="db5690e31e0c9187" providerId="LiveId" clId="{5128E63F-359C-47F0-8C3E-CD74C81E65D5}" dt="2021-02-01T11:44:29.233" v="599" actId="1076"/>
          <ac:spMkLst>
            <pc:docMk/>
            <pc:sldMk cId="4132520780" sldId="256"/>
            <ac:spMk id="52" creationId="{5D58EF04-CBA0-4030-AE8E-50CEE540E4C4}"/>
          </ac:spMkLst>
        </pc:spChg>
        <pc:spChg chg="add mod">
          <ac:chgData name="Erik Anker Kilberg Skallevold" userId="db5690e31e0c9187" providerId="LiveId" clId="{5128E63F-359C-47F0-8C3E-CD74C81E65D5}" dt="2021-02-01T11:44:40.746" v="600" actId="1076"/>
          <ac:spMkLst>
            <pc:docMk/>
            <pc:sldMk cId="4132520780" sldId="256"/>
            <ac:spMk id="53" creationId="{2F01A558-0CBB-4D9E-B4C3-921D56C9610C}"/>
          </ac:spMkLst>
        </pc:spChg>
        <pc:spChg chg="add mod">
          <ac:chgData name="Erik Anker Kilberg Skallevold" userId="db5690e31e0c9187" providerId="LiveId" clId="{5128E63F-359C-47F0-8C3E-CD74C81E65D5}" dt="2021-02-01T11:44:40.746" v="600" actId="1076"/>
          <ac:spMkLst>
            <pc:docMk/>
            <pc:sldMk cId="4132520780" sldId="256"/>
            <ac:spMk id="54" creationId="{3A24472B-A908-4891-9BA4-B6FB4EDC0B1B}"/>
          </ac:spMkLst>
        </pc:spChg>
        <pc:spChg chg="add mod">
          <ac:chgData name="Erik Anker Kilberg Skallevold" userId="db5690e31e0c9187" providerId="LiveId" clId="{5128E63F-359C-47F0-8C3E-CD74C81E65D5}" dt="2021-02-01T11:44:40.746" v="600" actId="1076"/>
          <ac:spMkLst>
            <pc:docMk/>
            <pc:sldMk cId="4132520780" sldId="256"/>
            <ac:spMk id="55" creationId="{8FD3B999-9CFB-473F-82F2-EF57F900C877}"/>
          </ac:spMkLst>
        </pc:spChg>
        <pc:spChg chg="add mod">
          <ac:chgData name="Erik Anker Kilberg Skallevold" userId="db5690e31e0c9187" providerId="LiveId" clId="{5128E63F-359C-47F0-8C3E-CD74C81E65D5}" dt="2021-02-01T11:44:40.746" v="600" actId="1076"/>
          <ac:spMkLst>
            <pc:docMk/>
            <pc:sldMk cId="4132520780" sldId="256"/>
            <ac:spMk id="56" creationId="{2F18A183-60DC-4CE9-9F1F-CBAD46B3E17F}"/>
          </ac:spMkLst>
        </pc:spChg>
        <pc:spChg chg="add mod">
          <ac:chgData name="Erik Anker Kilberg Skallevold" userId="db5690e31e0c9187" providerId="LiveId" clId="{5128E63F-359C-47F0-8C3E-CD74C81E65D5}" dt="2021-02-01T11:44:40.746" v="600" actId="1076"/>
          <ac:spMkLst>
            <pc:docMk/>
            <pc:sldMk cId="4132520780" sldId="256"/>
            <ac:spMk id="57" creationId="{32EC7D09-37A2-4B8D-B7C4-F5182059F0A0}"/>
          </ac:spMkLst>
        </pc:spChg>
        <pc:spChg chg="add mod">
          <ac:chgData name="Erik Anker Kilberg Skallevold" userId="db5690e31e0c9187" providerId="LiveId" clId="{5128E63F-359C-47F0-8C3E-CD74C81E65D5}" dt="2021-02-01T11:44:40.746" v="600" actId="1076"/>
          <ac:spMkLst>
            <pc:docMk/>
            <pc:sldMk cId="4132520780" sldId="256"/>
            <ac:spMk id="58" creationId="{9ED74DCA-B226-4A28-93CD-CB8F6568DDF9}"/>
          </ac:spMkLst>
        </pc:spChg>
        <pc:spChg chg="add mod">
          <ac:chgData name="Erik Anker Kilberg Skallevold" userId="db5690e31e0c9187" providerId="LiveId" clId="{5128E63F-359C-47F0-8C3E-CD74C81E65D5}" dt="2021-02-01T11:44:40.746" v="600" actId="1076"/>
          <ac:spMkLst>
            <pc:docMk/>
            <pc:sldMk cId="4132520780" sldId="256"/>
            <ac:spMk id="59" creationId="{C700EF30-F866-433D-805E-CEB226B455D1}"/>
          </ac:spMkLst>
        </pc:spChg>
        <pc:spChg chg="add mod">
          <ac:chgData name="Erik Anker Kilberg Skallevold" userId="db5690e31e0c9187" providerId="LiveId" clId="{5128E63F-359C-47F0-8C3E-CD74C81E65D5}" dt="2021-02-01T11:44:40.746" v="600" actId="1076"/>
          <ac:spMkLst>
            <pc:docMk/>
            <pc:sldMk cId="4132520780" sldId="256"/>
            <ac:spMk id="60" creationId="{B55C07B8-C04B-4DC3-8BC8-0C5B8EE4509A}"/>
          </ac:spMkLst>
        </pc:spChg>
        <pc:spChg chg="add mod">
          <ac:chgData name="Erik Anker Kilberg Skallevold" userId="db5690e31e0c9187" providerId="LiveId" clId="{5128E63F-359C-47F0-8C3E-CD74C81E65D5}" dt="2021-02-01T11:44:40.746" v="600" actId="1076"/>
          <ac:spMkLst>
            <pc:docMk/>
            <pc:sldMk cId="4132520780" sldId="256"/>
            <ac:spMk id="61" creationId="{094FCA3C-653A-4B53-A156-43ABE3874B93}"/>
          </ac:spMkLst>
        </pc:spChg>
        <pc:spChg chg="add mod">
          <ac:chgData name="Erik Anker Kilberg Skallevold" userId="db5690e31e0c9187" providerId="LiveId" clId="{5128E63F-359C-47F0-8C3E-CD74C81E65D5}" dt="2021-02-01T11:44:40.746" v="600" actId="1076"/>
          <ac:spMkLst>
            <pc:docMk/>
            <pc:sldMk cId="4132520780" sldId="256"/>
            <ac:spMk id="62" creationId="{402FE094-B927-4985-BDC4-7D90D65ACC2B}"/>
          </ac:spMkLst>
        </pc:spChg>
        <pc:spChg chg="add mod">
          <ac:chgData name="Erik Anker Kilberg Skallevold" userId="db5690e31e0c9187" providerId="LiveId" clId="{5128E63F-359C-47F0-8C3E-CD74C81E65D5}" dt="2021-02-01T11:44:40.746" v="600" actId="1076"/>
          <ac:spMkLst>
            <pc:docMk/>
            <pc:sldMk cId="4132520780" sldId="256"/>
            <ac:spMk id="63" creationId="{51A8A47B-8816-497C-8AA4-C544279C4CF2}"/>
          </ac:spMkLst>
        </pc:spChg>
        <pc:spChg chg="add mod">
          <ac:chgData name="Erik Anker Kilberg Skallevold" userId="db5690e31e0c9187" providerId="LiveId" clId="{5128E63F-359C-47F0-8C3E-CD74C81E65D5}" dt="2021-02-01T11:44:40.746" v="600" actId="1076"/>
          <ac:spMkLst>
            <pc:docMk/>
            <pc:sldMk cId="4132520780" sldId="256"/>
            <ac:spMk id="64" creationId="{B35B13EC-9FC7-43D4-893A-716AD4E7FCB1}"/>
          </ac:spMkLst>
        </pc:spChg>
        <pc:spChg chg="add mod">
          <ac:chgData name="Erik Anker Kilberg Skallevold" userId="db5690e31e0c9187" providerId="LiveId" clId="{5128E63F-359C-47F0-8C3E-CD74C81E65D5}" dt="2021-02-01T11:44:43.497" v="602" actId="20577"/>
          <ac:spMkLst>
            <pc:docMk/>
            <pc:sldMk cId="4132520780" sldId="256"/>
            <ac:spMk id="65" creationId="{B03DB253-0A84-4A90-88B9-E0ABF3A6371B}"/>
          </ac:spMkLst>
        </pc:spChg>
        <pc:spChg chg="add mod">
          <ac:chgData name="Erik Anker Kilberg Skallevold" userId="db5690e31e0c9187" providerId="LiveId" clId="{5128E63F-359C-47F0-8C3E-CD74C81E65D5}" dt="2021-02-01T11:44:17.652" v="595" actId="1076"/>
          <ac:spMkLst>
            <pc:docMk/>
            <pc:sldMk cId="4132520780" sldId="256"/>
            <ac:spMk id="66" creationId="{0B12661D-9EAC-435D-BA6B-74F0892C1C48}"/>
          </ac:spMkLst>
        </pc:spChg>
        <pc:spChg chg="add mod">
          <ac:chgData name="Erik Anker Kilberg Skallevold" userId="db5690e31e0c9187" providerId="LiveId" clId="{5128E63F-359C-47F0-8C3E-CD74C81E65D5}" dt="2021-02-01T11:44:17.652" v="595" actId="1076"/>
          <ac:spMkLst>
            <pc:docMk/>
            <pc:sldMk cId="4132520780" sldId="256"/>
            <ac:spMk id="67" creationId="{6C85795C-93D0-4B52-9F18-66B1731EA8EF}"/>
          </ac:spMkLst>
        </pc:spChg>
        <pc:spChg chg="add mod">
          <ac:chgData name="Erik Anker Kilberg Skallevold" userId="db5690e31e0c9187" providerId="LiveId" clId="{5128E63F-359C-47F0-8C3E-CD74C81E65D5}" dt="2021-02-01T11:44:17.652" v="595" actId="1076"/>
          <ac:spMkLst>
            <pc:docMk/>
            <pc:sldMk cId="4132520780" sldId="256"/>
            <ac:spMk id="68" creationId="{5443A0D0-D9AF-4C6A-B5F4-93DC0C417354}"/>
          </ac:spMkLst>
        </pc:spChg>
        <pc:spChg chg="add mod">
          <ac:chgData name="Erik Anker Kilberg Skallevold" userId="db5690e31e0c9187" providerId="LiveId" clId="{5128E63F-359C-47F0-8C3E-CD74C81E65D5}" dt="2021-02-01T11:44:17.652" v="595" actId="1076"/>
          <ac:spMkLst>
            <pc:docMk/>
            <pc:sldMk cId="4132520780" sldId="256"/>
            <ac:spMk id="69" creationId="{0A7BF080-5D96-4712-8FEA-D73128D62D25}"/>
          </ac:spMkLst>
        </pc:spChg>
        <pc:spChg chg="add mod">
          <ac:chgData name="Erik Anker Kilberg Skallevold" userId="db5690e31e0c9187" providerId="LiveId" clId="{5128E63F-359C-47F0-8C3E-CD74C81E65D5}" dt="2021-02-01T11:44:17.652" v="595" actId="1076"/>
          <ac:spMkLst>
            <pc:docMk/>
            <pc:sldMk cId="4132520780" sldId="256"/>
            <ac:spMk id="70" creationId="{30523551-2E88-4076-8C12-D3ED98AB044E}"/>
          </ac:spMkLst>
        </pc:spChg>
        <pc:spChg chg="add mod">
          <ac:chgData name="Erik Anker Kilberg Skallevold" userId="db5690e31e0c9187" providerId="LiveId" clId="{5128E63F-359C-47F0-8C3E-CD74C81E65D5}" dt="2021-02-01T11:44:17.652" v="595" actId="1076"/>
          <ac:spMkLst>
            <pc:docMk/>
            <pc:sldMk cId="4132520780" sldId="256"/>
            <ac:spMk id="71" creationId="{07590C99-547E-4D8E-9A65-951C381220CB}"/>
          </ac:spMkLst>
        </pc:spChg>
        <pc:spChg chg="add mod">
          <ac:chgData name="Erik Anker Kilberg Skallevold" userId="db5690e31e0c9187" providerId="LiveId" clId="{5128E63F-359C-47F0-8C3E-CD74C81E65D5}" dt="2021-02-01T11:44:17.652" v="595" actId="1076"/>
          <ac:spMkLst>
            <pc:docMk/>
            <pc:sldMk cId="4132520780" sldId="256"/>
            <ac:spMk id="72" creationId="{25C5B37B-D79E-444D-AE73-FBEABAF07644}"/>
          </ac:spMkLst>
        </pc:spChg>
        <pc:spChg chg="add mod">
          <ac:chgData name="Erik Anker Kilberg Skallevold" userId="db5690e31e0c9187" providerId="LiveId" clId="{5128E63F-359C-47F0-8C3E-CD74C81E65D5}" dt="2021-02-01T11:44:17.652" v="595" actId="1076"/>
          <ac:spMkLst>
            <pc:docMk/>
            <pc:sldMk cId="4132520780" sldId="256"/>
            <ac:spMk id="73" creationId="{14A171BE-9CC1-4144-8FE4-A101FFE0BDBE}"/>
          </ac:spMkLst>
        </pc:spChg>
        <pc:spChg chg="add mod">
          <ac:chgData name="Erik Anker Kilberg Skallevold" userId="db5690e31e0c9187" providerId="LiveId" clId="{5128E63F-359C-47F0-8C3E-CD74C81E65D5}" dt="2021-02-01T11:44:17.652" v="595" actId="1076"/>
          <ac:spMkLst>
            <pc:docMk/>
            <pc:sldMk cId="4132520780" sldId="256"/>
            <ac:spMk id="74" creationId="{2D827CF3-BC75-4F28-BE2E-7F6D809F394E}"/>
          </ac:spMkLst>
        </pc:spChg>
        <pc:spChg chg="add mod">
          <ac:chgData name="Erik Anker Kilberg Skallevold" userId="db5690e31e0c9187" providerId="LiveId" clId="{5128E63F-359C-47F0-8C3E-CD74C81E65D5}" dt="2021-02-01T11:44:17.652" v="595" actId="1076"/>
          <ac:spMkLst>
            <pc:docMk/>
            <pc:sldMk cId="4132520780" sldId="256"/>
            <ac:spMk id="75" creationId="{870C322E-091C-475E-87EC-E99603D0EBDD}"/>
          </ac:spMkLst>
        </pc:spChg>
        <pc:spChg chg="add mod">
          <ac:chgData name="Erik Anker Kilberg Skallevold" userId="db5690e31e0c9187" providerId="LiveId" clId="{5128E63F-359C-47F0-8C3E-CD74C81E65D5}" dt="2021-02-01T11:44:17.652" v="595" actId="1076"/>
          <ac:spMkLst>
            <pc:docMk/>
            <pc:sldMk cId="4132520780" sldId="256"/>
            <ac:spMk id="76" creationId="{82409ED1-D813-403F-AAA5-53F7AB860919}"/>
          </ac:spMkLst>
        </pc:spChg>
        <pc:spChg chg="add mod">
          <ac:chgData name="Erik Anker Kilberg Skallevold" userId="db5690e31e0c9187" providerId="LiveId" clId="{5128E63F-359C-47F0-8C3E-CD74C81E65D5}" dt="2021-02-01T11:44:17.652" v="595" actId="1076"/>
          <ac:spMkLst>
            <pc:docMk/>
            <pc:sldMk cId="4132520780" sldId="256"/>
            <ac:spMk id="77" creationId="{D1B9C066-0FE7-4D37-B2DA-30F6A3343D7B}"/>
          </ac:spMkLst>
        </pc:spChg>
        <pc:spChg chg="add mod">
          <ac:chgData name="Erik Anker Kilberg Skallevold" userId="db5690e31e0c9187" providerId="LiveId" clId="{5128E63F-359C-47F0-8C3E-CD74C81E65D5}" dt="2021-02-01T11:44:17.652" v="595" actId="1076"/>
          <ac:spMkLst>
            <pc:docMk/>
            <pc:sldMk cId="4132520780" sldId="256"/>
            <ac:spMk id="78" creationId="{F4B5E08B-E665-463C-8432-FD02D5091BA6}"/>
          </ac:spMkLst>
        </pc:spChg>
        <pc:spChg chg="add mod">
          <ac:chgData name="Erik Anker Kilberg Skallevold" userId="db5690e31e0c9187" providerId="LiveId" clId="{5128E63F-359C-47F0-8C3E-CD74C81E65D5}" dt="2021-02-01T11:44:49.346" v="605" actId="20577"/>
          <ac:spMkLst>
            <pc:docMk/>
            <pc:sldMk cId="4132520780" sldId="256"/>
            <ac:spMk id="79" creationId="{66FDC416-385B-4201-89C2-9A0760FAED6D}"/>
          </ac:spMkLst>
        </pc:spChg>
        <pc:graphicFrameChg chg="mod">
          <ac:chgData name="Erik Anker Kilberg Skallevold" userId="db5690e31e0c9187" providerId="LiveId" clId="{5128E63F-359C-47F0-8C3E-CD74C81E65D5}" dt="2021-02-01T11:43:27.626" v="589" actId="1076"/>
          <ac:graphicFrameMkLst>
            <pc:docMk/>
            <pc:sldMk cId="4132520780" sldId="256"/>
            <ac:graphicFrameMk id="7" creationId="{2D6734F4-0B7D-4648-B358-8EB4D11274EF}"/>
          </ac:graphicFrameMkLst>
        </pc:graphicFrameChg>
        <pc:graphicFrameChg chg="add mod">
          <ac:chgData name="Erik Anker Kilberg Skallevold" userId="db5690e31e0c9187" providerId="LiveId" clId="{5128E63F-359C-47F0-8C3E-CD74C81E65D5}" dt="2021-02-01T11:43:27.626" v="589" actId="1076"/>
          <ac:graphicFrameMkLst>
            <pc:docMk/>
            <pc:sldMk cId="4132520780" sldId="256"/>
            <ac:graphicFrameMk id="37" creationId="{878102A3-6FC7-43A6-8919-9544D984302D}"/>
          </ac:graphicFrameMkLst>
        </pc:graphicFrameChg>
        <pc:cxnChg chg="add mod">
          <ac:chgData name="Erik Anker Kilberg Skallevold" userId="db5690e31e0c9187" providerId="LiveId" clId="{5128E63F-359C-47F0-8C3E-CD74C81E65D5}" dt="2021-02-01T11:45:31.797" v="610" actId="14100"/>
          <ac:cxnSpMkLst>
            <pc:docMk/>
            <pc:sldMk cId="4132520780" sldId="256"/>
            <ac:cxnSpMk id="81" creationId="{A12FC15C-4EB0-46D7-B865-7A4D68DAF82C}"/>
          </ac:cxnSpMkLst>
        </pc:cxnChg>
        <pc:cxnChg chg="add mod">
          <ac:chgData name="Erik Anker Kilberg Skallevold" userId="db5690e31e0c9187" providerId="LiveId" clId="{5128E63F-359C-47F0-8C3E-CD74C81E65D5}" dt="2021-02-01T11:46:04.013" v="615" actId="14100"/>
          <ac:cxnSpMkLst>
            <pc:docMk/>
            <pc:sldMk cId="4132520780" sldId="256"/>
            <ac:cxnSpMk id="87" creationId="{93ED99F4-46EE-4C2B-AEF9-3BC6A0F3A848}"/>
          </ac:cxnSpMkLst>
        </pc:cxnChg>
        <pc:cxnChg chg="add">
          <ac:chgData name="Erik Anker Kilberg Skallevold" userId="db5690e31e0c9187" providerId="LiveId" clId="{5128E63F-359C-47F0-8C3E-CD74C81E65D5}" dt="2021-02-01T11:45:53.577" v="613" actId="11529"/>
          <ac:cxnSpMkLst>
            <pc:docMk/>
            <pc:sldMk cId="4132520780" sldId="256"/>
            <ac:cxnSpMk id="90" creationId="{FF31F852-AF47-4EC2-ACE6-51B1B794319F}"/>
          </ac:cxnSpMkLst>
        </pc:cxnChg>
      </pc:sldChg>
      <pc:sldChg chg="addSp delSp modSp new mod">
        <pc:chgData name="Erik Anker Kilberg Skallevold" userId="db5690e31e0c9187" providerId="LiveId" clId="{5128E63F-359C-47F0-8C3E-CD74C81E65D5}" dt="2021-02-01T11:42:19.361" v="571" actId="1076"/>
        <pc:sldMkLst>
          <pc:docMk/>
          <pc:sldMk cId="140086836" sldId="257"/>
        </pc:sldMkLst>
        <pc:spChg chg="del">
          <ac:chgData name="Erik Anker Kilberg Skallevold" userId="db5690e31e0c9187" providerId="LiveId" clId="{5128E63F-359C-47F0-8C3E-CD74C81E65D5}" dt="2021-02-01T11:24:26.587" v="2" actId="478"/>
          <ac:spMkLst>
            <pc:docMk/>
            <pc:sldMk cId="140086836" sldId="257"/>
            <ac:spMk id="2" creationId="{37C72118-F8F4-43CD-B119-AF167B8BE9FC}"/>
          </ac:spMkLst>
        </pc:spChg>
        <pc:spChg chg="del">
          <ac:chgData name="Erik Anker Kilberg Skallevold" userId="db5690e31e0c9187" providerId="LiveId" clId="{5128E63F-359C-47F0-8C3E-CD74C81E65D5}" dt="2021-02-01T11:24:25.782" v="1" actId="478"/>
          <ac:spMkLst>
            <pc:docMk/>
            <pc:sldMk cId="140086836" sldId="257"/>
            <ac:spMk id="3" creationId="{15069F6E-9AB3-474C-BB07-3F4AF70ED365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4" creationId="{955C325B-B1E6-46AF-83D0-A2786BBF10E2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5" creationId="{57D33B75-6754-4A5B-BC4E-F42FCC767960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7" creationId="{A2ED1434-5922-4344-A9B7-9EBD9B9629C9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8" creationId="{F57DB935-A01A-4169-B620-DB37F0989E2E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9" creationId="{1CBE35D2-EA4E-4508-92EC-9C0AF47BB1AF}"/>
          </ac:spMkLst>
        </pc:spChg>
        <pc:spChg chg="add del mod">
          <ac:chgData name="Erik Anker Kilberg Skallevold" userId="db5690e31e0c9187" providerId="LiveId" clId="{5128E63F-359C-47F0-8C3E-CD74C81E65D5}" dt="2021-02-01T11:25:34.656" v="31" actId="478"/>
          <ac:spMkLst>
            <pc:docMk/>
            <pc:sldMk cId="140086836" sldId="257"/>
            <ac:spMk id="10" creationId="{24B49C89-1F71-4070-BD51-540D70E9B600}"/>
          </ac:spMkLst>
        </pc:spChg>
        <pc:spChg chg="add del mod">
          <ac:chgData name="Erik Anker Kilberg Skallevold" userId="db5690e31e0c9187" providerId="LiveId" clId="{5128E63F-359C-47F0-8C3E-CD74C81E65D5}" dt="2021-02-01T11:25:34.656" v="31" actId="478"/>
          <ac:spMkLst>
            <pc:docMk/>
            <pc:sldMk cId="140086836" sldId="257"/>
            <ac:spMk id="11" creationId="{CD6AF610-5500-442B-B57B-ECCB45CCF4FF}"/>
          </ac:spMkLst>
        </pc:spChg>
        <pc:spChg chg="add del mod">
          <ac:chgData name="Erik Anker Kilberg Skallevold" userId="db5690e31e0c9187" providerId="LiveId" clId="{5128E63F-359C-47F0-8C3E-CD74C81E65D5}" dt="2021-02-01T11:25:34.656" v="31" actId="478"/>
          <ac:spMkLst>
            <pc:docMk/>
            <pc:sldMk cId="140086836" sldId="257"/>
            <ac:spMk id="12" creationId="{9D79C7E4-8E8B-4BCA-A9B2-3580BC7B421B}"/>
          </ac:spMkLst>
        </pc:spChg>
        <pc:spChg chg="add del mod">
          <ac:chgData name="Erik Anker Kilberg Skallevold" userId="db5690e31e0c9187" providerId="LiveId" clId="{5128E63F-359C-47F0-8C3E-CD74C81E65D5}" dt="2021-02-01T11:25:34.656" v="31" actId="478"/>
          <ac:spMkLst>
            <pc:docMk/>
            <pc:sldMk cId="140086836" sldId="257"/>
            <ac:spMk id="13" creationId="{F68497E0-463A-4A3D-8B31-3B4F2B9767CF}"/>
          </ac:spMkLst>
        </pc:spChg>
        <pc:spChg chg="add del mod">
          <ac:chgData name="Erik Anker Kilberg Skallevold" userId="db5690e31e0c9187" providerId="LiveId" clId="{5128E63F-359C-47F0-8C3E-CD74C81E65D5}" dt="2021-02-01T11:25:34.656" v="31" actId="478"/>
          <ac:spMkLst>
            <pc:docMk/>
            <pc:sldMk cId="140086836" sldId="257"/>
            <ac:spMk id="14" creationId="{8F395457-23A5-48AF-99DE-15CBEE9AE75C}"/>
          </ac:spMkLst>
        </pc:spChg>
        <pc:spChg chg="add del mod">
          <ac:chgData name="Erik Anker Kilberg Skallevold" userId="db5690e31e0c9187" providerId="LiveId" clId="{5128E63F-359C-47F0-8C3E-CD74C81E65D5}" dt="2021-02-01T11:25:34.656" v="31" actId="478"/>
          <ac:spMkLst>
            <pc:docMk/>
            <pc:sldMk cId="140086836" sldId="257"/>
            <ac:spMk id="15" creationId="{EB1673DE-85E1-4119-8568-F32583A21B5D}"/>
          </ac:spMkLst>
        </pc:spChg>
        <pc:spChg chg="add del mod">
          <ac:chgData name="Erik Anker Kilberg Skallevold" userId="db5690e31e0c9187" providerId="LiveId" clId="{5128E63F-359C-47F0-8C3E-CD74C81E65D5}" dt="2021-02-01T11:25:34.656" v="31" actId="478"/>
          <ac:spMkLst>
            <pc:docMk/>
            <pc:sldMk cId="140086836" sldId="257"/>
            <ac:spMk id="16" creationId="{A5032BC7-7DD8-4871-9DE1-55276EBDF886}"/>
          </ac:spMkLst>
        </pc:spChg>
        <pc:spChg chg="add del mod">
          <ac:chgData name="Erik Anker Kilberg Skallevold" userId="db5690e31e0c9187" providerId="LiveId" clId="{5128E63F-359C-47F0-8C3E-CD74C81E65D5}" dt="2021-02-01T11:25:34.656" v="31" actId="478"/>
          <ac:spMkLst>
            <pc:docMk/>
            <pc:sldMk cId="140086836" sldId="257"/>
            <ac:spMk id="17" creationId="{3BB64F64-52C5-4BD2-A341-C0A18EBF1CFB}"/>
          </ac:spMkLst>
        </pc:spChg>
        <pc:spChg chg="add del mod">
          <ac:chgData name="Erik Anker Kilberg Skallevold" userId="db5690e31e0c9187" providerId="LiveId" clId="{5128E63F-359C-47F0-8C3E-CD74C81E65D5}" dt="2021-02-01T11:25:15.990" v="28" actId="478"/>
          <ac:spMkLst>
            <pc:docMk/>
            <pc:sldMk cId="140086836" sldId="257"/>
            <ac:spMk id="18" creationId="{B98D4831-9D37-43B0-8A0F-44413F467C19}"/>
          </ac:spMkLst>
        </pc:spChg>
        <pc:spChg chg="add del mod">
          <ac:chgData name="Erik Anker Kilberg Skallevold" userId="db5690e31e0c9187" providerId="LiveId" clId="{5128E63F-359C-47F0-8C3E-CD74C81E65D5}" dt="2021-02-01T11:25:34.656" v="31" actId="478"/>
          <ac:spMkLst>
            <pc:docMk/>
            <pc:sldMk cId="140086836" sldId="257"/>
            <ac:spMk id="19" creationId="{49F13315-1561-4DDE-BF35-C2CD0F3E0077}"/>
          </ac:spMkLst>
        </pc:spChg>
        <pc:spChg chg="add del mod">
          <ac:chgData name="Erik Anker Kilberg Skallevold" userId="db5690e31e0c9187" providerId="LiveId" clId="{5128E63F-359C-47F0-8C3E-CD74C81E65D5}" dt="2021-02-01T11:25:34.656" v="31" actId="478"/>
          <ac:spMkLst>
            <pc:docMk/>
            <pc:sldMk cId="140086836" sldId="257"/>
            <ac:spMk id="20" creationId="{C7A5A87E-DBED-4C61-8F8A-DCA096D6BF18}"/>
          </ac:spMkLst>
        </pc:spChg>
        <pc:spChg chg="add del mod">
          <ac:chgData name="Erik Anker Kilberg Skallevold" userId="db5690e31e0c9187" providerId="LiveId" clId="{5128E63F-359C-47F0-8C3E-CD74C81E65D5}" dt="2021-02-01T11:25:34.656" v="31" actId="478"/>
          <ac:spMkLst>
            <pc:docMk/>
            <pc:sldMk cId="140086836" sldId="257"/>
            <ac:spMk id="21" creationId="{B041CED1-7384-4A77-A5D1-2BA926C09463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22" creationId="{CF5A138B-F587-47C3-8F60-88CD08F88477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23" creationId="{58AE79FB-6E02-4AC9-B87A-BC2C6EFBAFEC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24" creationId="{E7A5F345-CC93-4894-99F9-0AFB29E6806D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25" creationId="{0EC8090F-423A-4D9F-8176-8DF13638E0BE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26" creationId="{918AF389-550A-44BD-86EE-30FEFE619655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27" creationId="{33096EB7-22F2-4F13-AD92-F47056735828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28" creationId="{03F95E75-5ED3-4DE5-8609-BE9C6D2AB2DC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29" creationId="{DBE8B79D-8EF2-4F9D-B27A-FC4B22BC448B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30" creationId="{178C8ECD-12EE-49D8-B686-1EDF8E5D5698}"/>
          </ac:spMkLst>
        </pc:spChg>
        <pc:spChg chg="add mod">
          <ac:chgData name="Erik Anker Kilberg Skallevold" userId="db5690e31e0c9187" providerId="LiveId" clId="{5128E63F-359C-47F0-8C3E-CD74C81E65D5}" dt="2021-02-01T11:41:12.164" v="539" actId="1076"/>
          <ac:spMkLst>
            <pc:docMk/>
            <pc:sldMk cId="140086836" sldId="257"/>
            <ac:spMk id="31" creationId="{90C7D765-4174-4A28-BE03-BD88DAB4AF06}"/>
          </ac:spMkLst>
        </pc:spChg>
        <pc:spChg chg="add mod">
          <ac:chgData name="Erik Anker Kilberg Skallevold" userId="db5690e31e0c9187" providerId="LiveId" clId="{5128E63F-359C-47F0-8C3E-CD74C81E65D5}" dt="2021-02-01T11:25:39.420" v="33" actId="571"/>
          <ac:spMkLst>
            <pc:docMk/>
            <pc:sldMk cId="140086836" sldId="257"/>
            <ac:spMk id="32" creationId="{0671B99F-F62D-4993-87BC-E1EF61D5A883}"/>
          </ac:spMkLst>
        </pc:spChg>
        <pc:spChg chg="add mod">
          <ac:chgData name="Erik Anker Kilberg Skallevold" userId="db5690e31e0c9187" providerId="LiveId" clId="{5128E63F-359C-47F0-8C3E-CD74C81E65D5}" dt="2021-02-01T11:42:19.361" v="571" actId="1076"/>
          <ac:spMkLst>
            <pc:docMk/>
            <pc:sldMk cId="140086836" sldId="257"/>
            <ac:spMk id="33" creationId="{66BFEC71-6A91-405F-A189-4A3DE740744E}"/>
          </ac:spMkLst>
        </pc:spChg>
        <pc:graphicFrameChg chg="add mod">
          <ac:chgData name="Erik Anker Kilberg Skallevold" userId="db5690e31e0c9187" providerId="LiveId" clId="{5128E63F-359C-47F0-8C3E-CD74C81E65D5}" dt="2021-02-01T11:41:12.164" v="539" actId="1076"/>
          <ac:graphicFrameMkLst>
            <pc:docMk/>
            <pc:sldMk cId="140086836" sldId="257"/>
            <ac:graphicFrameMk id="6" creationId="{9331E32E-27DC-4685-893F-34E36D24D1EE}"/>
          </ac:graphicFrameMkLst>
        </pc:graphicFrameChg>
      </pc:sldChg>
      <pc:sldChg chg="addSp delSp modSp new mod">
        <pc:chgData name="Erik Anker Kilberg Skallevold" userId="db5690e31e0c9187" providerId="LiveId" clId="{5128E63F-359C-47F0-8C3E-CD74C81E65D5}" dt="2021-02-01T11:42:03.808" v="564" actId="20577"/>
        <pc:sldMkLst>
          <pc:docMk/>
          <pc:sldMk cId="903127152" sldId="258"/>
        </pc:sldMkLst>
        <pc:spChg chg="del">
          <ac:chgData name="Erik Anker Kilberg Skallevold" userId="db5690e31e0c9187" providerId="LiveId" clId="{5128E63F-359C-47F0-8C3E-CD74C81E65D5}" dt="2021-02-01T11:38:09.778" v="343" actId="478"/>
          <ac:spMkLst>
            <pc:docMk/>
            <pc:sldMk cId="903127152" sldId="258"/>
            <ac:spMk id="2" creationId="{329E4C02-3832-4DBF-9A10-B3A061EBCCA4}"/>
          </ac:spMkLst>
        </pc:spChg>
        <pc:spChg chg="del">
          <ac:chgData name="Erik Anker Kilberg Skallevold" userId="db5690e31e0c9187" providerId="LiveId" clId="{5128E63F-359C-47F0-8C3E-CD74C81E65D5}" dt="2021-02-01T11:38:08.960" v="342" actId="478"/>
          <ac:spMkLst>
            <pc:docMk/>
            <pc:sldMk cId="903127152" sldId="258"/>
            <ac:spMk id="3" creationId="{7C35039A-E913-4C69-9F55-7DA3779CDAAE}"/>
          </ac:spMkLst>
        </pc:spChg>
        <pc:spChg chg="add mod">
          <ac:chgData name="Erik Anker Kilberg Skallevold" userId="db5690e31e0c9187" providerId="LiveId" clId="{5128E63F-359C-47F0-8C3E-CD74C81E65D5}" dt="2021-02-01T11:41:57.591" v="557" actId="14100"/>
          <ac:spMkLst>
            <pc:docMk/>
            <pc:sldMk cId="903127152" sldId="258"/>
            <ac:spMk id="4" creationId="{B274C4DB-E016-4178-B55A-EB7AFC557A23}"/>
          </ac:spMkLst>
        </pc:spChg>
        <pc:spChg chg="add del mod">
          <ac:chgData name="Erik Anker Kilberg Skallevold" userId="db5690e31e0c9187" providerId="LiveId" clId="{5128E63F-359C-47F0-8C3E-CD74C81E65D5}" dt="2021-02-01T11:41:55.206" v="556" actId="478"/>
          <ac:spMkLst>
            <pc:docMk/>
            <pc:sldMk cId="903127152" sldId="258"/>
            <ac:spMk id="5" creationId="{4239DBAC-DBF2-4282-A808-A941FCDEB7FB}"/>
          </ac:spMkLst>
        </pc:spChg>
        <pc:spChg chg="add del mod">
          <ac:chgData name="Erik Anker Kilberg Skallevold" userId="db5690e31e0c9187" providerId="LiveId" clId="{5128E63F-359C-47F0-8C3E-CD74C81E65D5}" dt="2021-02-01T11:41:51.380" v="553" actId="478"/>
          <ac:spMkLst>
            <pc:docMk/>
            <pc:sldMk cId="903127152" sldId="258"/>
            <ac:spMk id="7" creationId="{CCB11B69-E701-4FEE-A4B4-8D69AFD03060}"/>
          </ac:spMkLst>
        </pc:spChg>
        <pc:spChg chg="add mod">
          <ac:chgData name="Erik Anker Kilberg Skallevold" userId="db5690e31e0c9187" providerId="LiveId" clId="{5128E63F-359C-47F0-8C3E-CD74C81E65D5}" dt="2021-02-01T11:41:15.756" v="540" actId="1076"/>
          <ac:spMkLst>
            <pc:docMk/>
            <pc:sldMk cId="903127152" sldId="258"/>
            <ac:spMk id="8" creationId="{AED4DC42-9755-430E-A5B2-83FDB4043FA8}"/>
          </ac:spMkLst>
        </pc:spChg>
        <pc:spChg chg="add mod">
          <ac:chgData name="Erik Anker Kilberg Skallevold" userId="db5690e31e0c9187" providerId="LiveId" clId="{5128E63F-359C-47F0-8C3E-CD74C81E65D5}" dt="2021-02-01T11:41:15.756" v="540" actId="1076"/>
          <ac:spMkLst>
            <pc:docMk/>
            <pc:sldMk cId="903127152" sldId="258"/>
            <ac:spMk id="9" creationId="{58BB6503-EA1F-4D3C-A9FE-16A1C7F68289}"/>
          </ac:spMkLst>
        </pc:spChg>
        <pc:spChg chg="add del mod">
          <ac:chgData name="Erik Anker Kilberg Skallevold" userId="db5690e31e0c9187" providerId="LiveId" clId="{5128E63F-359C-47F0-8C3E-CD74C81E65D5}" dt="2021-02-01T11:38:56.773" v="393" actId="478"/>
          <ac:spMkLst>
            <pc:docMk/>
            <pc:sldMk cId="903127152" sldId="258"/>
            <ac:spMk id="10" creationId="{136514FC-D1CF-4C85-9158-89A2FFCC5259}"/>
          </ac:spMkLst>
        </pc:spChg>
        <pc:spChg chg="add mod">
          <ac:chgData name="Erik Anker Kilberg Skallevold" userId="db5690e31e0c9187" providerId="LiveId" clId="{5128E63F-359C-47F0-8C3E-CD74C81E65D5}" dt="2021-02-01T11:41:15.756" v="540" actId="1076"/>
          <ac:spMkLst>
            <pc:docMk/>
            <pc:sldMk cId="903127152" sldId="258"/>
            <ac:spMk id="11" creationId="{AEC20754-0916-4081-A427-88036E72E904}"/>
          </ac:spMkLst>
        </pc:spChg>
        <pc:spChg chg="add mod">
          <ac:chgData name="Erik Anker Kilberg Skallevold" userId="db5690e31e0c9187" providerId="LiveId" clId="{5128E63F-359C-47F0-8C3E-CD74C81E65D5}" dt="2021-02-01T11:41:15.756" v="540" actId="1076"/>
          <ac:spMkLst>
            <pc:docMk/>
            <pc:sldMk cId="903127152" sldId="258"/>
            <ac:spMk id="12" creationId="{04A19DC9-2AF4-4D37-B764-AFCF032CA2C3}"/>
          </ac:spMkLst>
        </pc:spChg>
        <pc:spChg chg="add mod">
          <ac:chgData name="Erik Anker Kilberg Skallevold" userId="db5690e31e0c9187" providerId="LiveId" clId="{5128E63F-359C-47F0-8C3E-CD74C81E65D5}" dt="2021-02-01T11:41:15.756" v="540" actId="1076"/>
          <ac:spMkLst>
            <pc:docMk/>
            <pc:sldMk cId="903127152" sldId="258"/>
            <ac:spMk id="13" creationId="{56FA0179-97E0-42EE-93AA-F0E72BCADEA5}"/>
          </ac:spMkLst>
        </pc:spChg>
        <pc:spChg chg="add mod">
          <ac:chgData name="Erik Anker Kilberg Skallevold" userId="db5690e31e0c9187" providerId="LiveId" clId="{5128E63F-359C-47F0-8C3E-CD74C81E65D5}" dt="2021-02-01T11:41:15.756" v="540" actId="1076"/>
          <ac:spMkLst>
            <pc:docMk/>
            <pc:sldMk cId="903127152" sldId="258"/>
            <ac:spMk id="14" creationId="{A809F72B-72FF-495D-8EB3-5E1D43CBD7FF}"/>
          </ac:spMkLst>
        </pc:spChg>
        <pc:spChg chg="add del mod">
          <ac:chgData name="Erik Anker Kilberg Skallevold" userId="db5690e31e0c9187" providerId="LiveId" clId="{5128E63F-359C-47F0-8C3E-CD74C81E65D5}" dt="2021-02-01T11:38:56.773" v="393" actId="478"/>
          <ac:spMkLst>
            <pc:docMk/>
            <pc:sldMk cId="903127152" sldId="258"/>
            <ac:spMk id="15" creationId="{FC426075-102A-4819-9B36-6A6763D384B4}"/>
          </ac:spMkLst>
        </pc:spChg>
        <pc:spChg chg="add del mod">
          <ac:chgData name="Erik Anker Kilberg Skallevold" userId="db5690e31e0c9187" providerId="LiveId" clId="{5128E63F-359C-47F0-8C3E-CD74C81E65D5}" dt="2021-02-01T11:38:56.773" v="393" actId="478"/>
          <ac:spMkLst>
            <pc:docMk/>
            <pc:sldMk cId="903127152" sldId="258"/>
            <ac:spMk id="16" creationId="{180E1454-9C66-4F8C-949C-9F9F67EBBCCB}"/>
          </ac:spMkLst>
        </pc:spChg>
        <pc:spChg chg="add del mod">
          <ac:chgData name="Erik Anker Kilberg Skallevold" userId="db5690e31e0c9187" providerId="LiveId" clId="{5128E63F-359C-47F0-8C3E-CD74C81E65D5}" dt="2021-02-01T11:38:56.773" v="393" actId="478"/>
          <ac:spMkLst>
            <pc:docMk/>
            <pc:sldMk cId="903127152" sldId="258"/>
            <ac:spMk id="17" creationId="{95E371F5-6F99-4AA6-B83B-71DE76B2CD3B}"/>
          </ac:spMkLst>
        </pc:spChg>
        <pc:spChg chg="add del mod">
          <ac:chgData name="Erik Anker Kilberg Skallevold" userId="db5690e31e0c9187" providerId="LiveId" clId="{5128E63F-359C-47F0-8C3E-CD74C81E65D5}" dt="2021-02-01T11:38:28.530" v="363" actId="478"/>
          <ac:spMkLst>
            <pc:docMk/>
            <pc:sldMk cId="903127152" sldId="258"/>
            <ac:spMk id="18" creationId="{52461D31-BB72-4787-8EA4-B11996459C29}"/>
          </ac:spMkLst>
        </pc:spChg>
        <pc:spChg chg="add del mod">
          <ac:chgData name="Erik Anker Kilberg Skallevold" userId="db5690e31e0c9187" providerId="LiveId" clId="{5128E63F-359C-47F0-8C3E-CD74C81E65D5}" dt="2021-02-01T11:38:39.708" v="378" actId="478"/>
          <ac:spMkLst>
            <pc:docMk/>
            <pc:sldMk cId="903127152" sldId="258"/>
            <ac:spMk id="19" creationId="{0ECA285A-35F5-468E-8734-419557C3ABED}"/>
          </ac:spMkLst>
        </pc:spChg>
        <pc:spChg chg="add del mod">
          <ac:chgData name="Erik Anker Kilberg Skallevold" userId="db5690e31e0c9187" providerId="LiveId" clId="{5128E63F-359C-47F0-8C3E-CD74C81E65D5}" dt="2021-02-01T11:38:56.773" v="393" actId="478"/>
          <ac:spMkLst>
            <pc:docMk/>
            <pc:sldMk cId="903127152" sldId="258"/>
            <ac:spMk id="20" creationId="{33493658-B3D9-404A-8DD3-986968E093E7}"/>
          </ac:spMkLst>
        </pc:spChg>
        <pc:spChg chg="add del mod">
          <ac:chgData name="Erik Anker Kilberg Skallevold" userId="db5690e31e0c9187" providerId="LiveId" clId="{5128E63F-359C-47F0-8C3E-CD74C81E65D5}" dt="2021-02-01T11:38:40.425" v="379" actId="478"/>
          <ac:spMkLst>
            <pc:docMk/>
            <pc:sldMk cId="903127152" sldId="258"/>
            <ac:spMk id="21" creationId="{E0D57663-0596-4C4F-BBDE-492BCF722A75}"/>
          </ac:spMkLst>
        </pc:spChg>
        <pc:spChg chg="add mod">
          <ac:chgData name="Erik Anker Kilberg Skallevold" userId="db5690e31e0c9187" providerId="LiveId" clId="{5128E63F-359C-47F0-8C3E-CD74C81E65D5}" dt="2021-02-01T11:41:15.756" v="540" actId="1076"/>
          <ac:spMkLst>
            <pc:docMk/>
            <pc:sldMk cId="903127152" sldId="258"/>
            <ac:spMk id="22" creationId="{C5CA337F-6F6D-47CF-934F-866676464C55}"/>
          </ac:spMkLst>
        </pc:spChg>
        <pc:spChg chg="add mod">
          <ac:chgData name="Erik Anker Kilberg Skallevold" userId="db5690e31e0c9187" providerId="LiveId" clId="{5128E63F-359C-47F0-8C3E-CD74C81E65D5}" dt="2021-02-01T11:41:15.756" v="540" actId="1076"/>
          <ac:spMkLst>
            <pc:docMk/>
            <pc:sldMk cId="903127152" sldId="258"/>
            <ac:spMk id="23" creationId="{04E17426-098B-4D42-B57B-79ABB10CBE2A}"/>
          </ac:spMkLst>
        </pc:spChg>
        <pc:spChg chg="add del mod">
          <ac:chgData name="Erik Anker Kilberg Skallevold" userId="db5690e31e0c9187" providerId="LiveId" clId="{5128E63F-359C-47F0-8C3E-CD74C81E65D5}" dt="2021-02-01T11:40:40.892" v="534" actId="478"/>
          <ac:spMkLst>
            <pc:docMk/>
            <pc:sldMk cId="903127152" sldId="258"/>
            <ac:spMk id="24" creationId="{93EC6CAE-13DE-442E-8975-542F189AA961}"/>
          </ac:spMkLst>
        </pc:spChg>
        <pc:spChg chg="add del mod">
          <ac:chgData name="Erik Anker Kilberg Skallevold" userId="db5690e31e0c9187" providerId="LiveId" clId="{5128E63F-359C-47F0-8C3E-CD74C81E65D5}" dt="2021-02-01T11:40:40.892" v="534" actId="478"/>
          <ac:spMkLst>
            <pc:docMk/>
            <pc:sldMk cId="903127152" sldId="258"/>
            <ac:spMk id="25" creationId="{8BF711D2-E7B7-43E9-A1E5-D1306F6DCB51}"/>
          </ac:spMkLst>
        </pc:spChg>
        <pc:spChg chg="add mod">
          <ac:chgData name="Erik Anker Kilberg Skallevold" userId="db5690e31e0c9187" providerId="LiveId" clId="{5128E63F-359C-47F0-8C3E-CD74C81E65D5}" dt="2021-02-01T11:41:15.756" v="540" actId="1076"/>
          <ac:spMkLst>
            <pc:docMk/>
            <pc:sldMk cId="903127152" sldId="258"/>
            <ac:spMk id="26" creationId="{1FBC6E6A-63FE-4BE0-90A8-2DBD5E2ECBA9}"/>
          </ac:spMkLst>
        </pc:spChg>
        <pc:spChg chg="add mod">
          <ac:chgData name="Erik Anker Kilberg Skallevold" userId="db5690e31e0c9187" providerId="LiveId" clId="{5128E63F-359C-47F0-8C3E-CD74C81E65D5}" dt="2021-02-01T11:41:15.756" v="540" actId="1076"/>
          <ac:spMkLst>
            <pc:docMk/>
            <pc:sldMk cId="903127152" sldId="258"/>
            <ac:spMk id="27" creationId="{5D9696C2-EC94-4D73-AF82-0C9E175C5E94}"/>
          </ac:spMkLst>
        </pc:spChg>
        <pc:spChg chg="add mod">
          <ac:chgData name="Erik Anker Kilberg Skallevold" userId="db5690e31e0c9187" providerId="LiveId" clId="{5128E63F-359C-47F0-8C3E-CD74C81E65D5}" dt="2021-02-01T11:41:15.756" v="540" actId="1076"/>
          <ac:spMkLst>
            <pc:docMk/>
            <pc:sldMk cId="903127152" sldId="258"/>
            <ac:spMk id="28" creationId="{AA2F6516-F7B1-496A-BBA6-C231D95A31CD}"/>
          </ac:spMkLst>
        </pc:spChg>
        <pc:spChg chg="add mod">
          <ac:chgData name="Erik Anker Kilberg Skallevold" userId="db5690e31e0c9187" providerId="LiveId" clId="{5128E63F-359C-47F0-8C3E-CD74C81E65D5}" dt="2021-02-01T11:41:15.756" v="540" actId="1076"/>
          <ac:spMkLst>
            <pc:docMk/>
            <pc:sldMk cId="903127152" sldId="258"/>
            <ac:spMk id="29" creationId="{F7CE1A19-1985-4E71-A599-38A15E9A56D3}"/>
          </ac:spMkLst>
        </pc:spChg>
        <pc:spChg chg="add del mod">
          <ac:chgData name="Erik Anker Kilberg Skallevold" userId="db5690e31e0c9187" providerId="LiveId" clId="{5128E63F-359C-47F0-8C3E-CD74C81E65D5}" dt="2021-02-01T11:40:31.826" v="533" actId="478"/>
          <ac:spMkLst>
            <pc:docMk/>
            <pc:sldMk cId="903127152" sldId="258"/>
            <ac:spMk id="30" creationId="{9DF31C74-EE80-4F3B-824E-C5AF3E184D8A}"/>
          </ac:spMkLst>
        </pc:spChg>
        <pc:spChg chg="add del mod">
          <ac:chgData name="Erik Anker Kilberg Skallevold" userId="db5690e31e0c9187" providerId="LiveId" clId="{5128E63F-359C-47F0-8C3E-CD74C81E65D5}" dt="2021-02-01T11:40:31.826" v="533" actId="478"/>
          <ac:spMkLst>
            <pc:docMk/>
            <pc:sldMk cId="903127152" sldId="258"/>
            <ac:spMk id="31" creationId="{547497C1-038D-4F9D-8848-023EEFDC03C3}"/>
          </ac:spMkLst>
        </pc:spChg>
        <pc:spChg chg="add mod">
          <ac:chgData name="Erik Anker Kilberg Skallevold" userId="db5690e31e0c9187" providerId="LiveId" clId="{5128E63F-359C-47F0-8C3E-CD74C81E65D5}" dt="2021-02-01T11:42:03.808" v="564" actId="20577"/>
          <ac:spMkLst>
            <pc:docMk/>
            <pc:sldMk cId="903127152" sldId="258"/>
            <ac:spMk id="33" creationId="{B129A488-EA0A-48A6-9A88-4B792C636AF6}"/>
          </ac:spMkLst>
        </pc:spChg>
        <pc:graphicFrameChg chg="add del mod">
          <ac:chgData name="Erik Anker Kilberg Skallevold" userId="db5690e31e0c9187" providerId="LiveId" clId="{5128E63F-359C-47F0-8C3E-CD74C81E65D5}" dt="2021-02-01T11:41:51.380" v="553" actId="478"/>
          <ac:graphicFrameMkLst>
            <pc:docMk/>
            <pc:sldMk cId="903127152" sldId="258"/>
            <ac:graphicFrameMk id="6" creationId="{00E3D79C-B3FB-45AD-B9F4-9B0E95439DBC}"/>
          </ac:graphicFrameMkLst>
        </pc:graphicFrameChg>
      </pc:sldChg>
    </pc:docChg>
  </pc:docChgLst>
  <pc:docChgLst>
    <pc:chgData name="Erik Anker Kilberg Skallevold" userId="db5690e31e0c9187" providerId="LiveId" clId="{72CB3285-A145-46CC-AEA4-85A0E387FE6F}"/>
    <pc:docChg chg="modSld">
      <pc:chgData name="Erik Anker Kilberg Skallevold" userId="db5690e31e0c9187" providerId="LiveId" clId="{72CB3285-A145-46CC-AEA4-85A0E387FE6F}" dt="2021-02-01T11:50:34.318" v="9" actId="20577"/>
      <pc:docMkLst>
        <pc:docMk/>
      </pc:docMkLst>
      <pc:sldChg chg="modSp mod">
        <pc:chgData name="Erik Anker Kilberg Skallevold" userId="db5690e31e0c9187" providerId="LiveId" clId="{72CB3285-A145-46CC-AEA4-85A0E387FE6F}" dt="2021-02-01T11:50:34.318" v="9" actId="20577"/>
        <pc:sldMkLst>
          <pc:docMk/>
          <pc:sldMk cId="4132520780" sldId="256"/>
        </pc:sldMkLst>
        <pc:spChg chg="mod">
          <ac:chgData name="Erik Anker Kilberg Skallevold" userId="db5690e31e0c9187" providerId="LiveId" clId="{72CB3285-A145-46CC-AEA4-85A0E387FE6F}" dt="2021-02-01T11:50:34.318" v="9" actId="20577"/>
          <ac:spMkLst>
            <pc:docMk/>
            <pc:sldMk cId="4132520780" sldId="256"/>
            <ac:spMk id="24" creationId="{E3125B89-ADC4-4EED-8934-03E49B3E7CFC}"/>
          </ac:spMkLst>
        </pc:spChg>
        <pc:spChg chg="mod">
          <ac:chgData name="Erik Anker Kilberg Skallevold" userId="db5690e31e0c9187" providerId="LiveId" clId="{72CB3285-A145-46CC-AEA4-85A0E387FE6F}" dt="2021-02-01T11:50:28.018" v="8" actId="20577"/>
          <ac:spMkLst>
            <pc:docMk/>
            <pc:sldMk cId="4132520780" sldId="256"/>
            <ac:spMk id="25" creationId="{F04A4C47-3E0C-44B7-9613-41287621F3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752" y="1366841"/>
            <a:ext cx="9913859" cy="2907677"/>
          </a:xfrm>
        </p:spPr>
        <p:txBody>
          <a:bodyPr anchor="b"/>
          <a:lstStyle>
            <a:lvl1pPr algn="ctr">
              <a:defRPr sz="7307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921" y="4386649"/>
            <a:ext cx="8747522" cy="2016427"/>
          </a:xfrm>
        </p:spPr>
        <p:txBody>
          <a:bodyPr/>
          <a:lstStyle>
            <a:lvl1pPr marL="0" indent="0" algn="ctr">
              <a:buNone/>
              <a:defRPr sz="2923"/>
            </a:lvl1pPr>
            <a:lvl2pPr marL="556778" indent="0" algn="ctr">
              <a:buNone/>
              <a:defRPr sz="2436"/>
            </a:lvl2pPr>
            <a:lvl3pPr marL="1113556" indent="0" algn="ctr">
              <a:buNone/>
              <a:defRPr sz="2192"/>
            </a:lvl3pPr>
            <a:lvl4pPr marL="1670334" indent="0" algn="ctr">
              <a:buNone/>
              <a:defRPr sz="1948"/>
            </a:lvl4pPr>
            <a:lvl5pPr marL="2227113" indent="0" algn="ctr">
              <a:buNone/>
              <a:defRPr sz="1948"/>
            </a:lvl5pPr>
            <a:lvl6pPr marL="2783891" indent="0" algn="ctr">
              <a:buNone/>
              <a:defRPr sz="1948"/>
            </a:lvl6pPr>
            <a:lvl7pPr marL="3340669" indent="0" algn="ctr">
              <a:buNone/>
              <a:defRPr sz="1948"/>
            </a:lvl7pPr>
            <a:lvl8pPr marL="3897447" indent="0" algn="ctr">
              <a:buNone/>
              <a:defRPr sz="1948"/>
            </a:lvl8pPr>
            <a:lvl9pPr marL="4454225" indent="0" algn="ctr">
              <a:buNone/>
              <a:defRPr sz="1948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01.02.2021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500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01.02.2021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37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6595" y="444658"/>
            <a:ext cx="2514913" cy="707779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857" y="444658"/>
            <a:ext cx="7398946" cy="707779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01.02.2021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404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01.02.2021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09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782" y="2082162"/>
            <a:ext cx="10059651" cy="3474132"/>
          </a:xfrm>
        </p:spPr>
        <p:txBody>
          <a:bodyPr anchor="b"/>
          <a:lstStyle>
            <a:lvl1pPr>
              <a:defRPr sz="7307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782" y="5589161"/>
            <a:ext cx="10059651" cy="1826964"/>
          </a:xfrm>
        </p:spPr>
        <p:txBody>
          <a:bodyPr/>
          <a:lstStyle>
            <a:lvl1pPr marL="0" indent="0">
              <a:buNone/>
              <a:defRPr sz="2923">
                <a:solidFill>
                  <a:schemeClr val="tx1"/>
                </a:solidFill>
              </a:defRPr>
            </a:lvl1pPr>
            <a:lvl2pPr marL="556778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2pPr>
            <a:lvl3pPr marL="1113556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3pPr>
            <a:lvl4pPr marL="1670334" indent="0">
              <a:buNone/>
              <a:defRPr sz="1948">
                <a:solidFill>
                  <a:schemeClr val="tx1">
                    <a:tint val="75000"/>
                  </a:schemeClr>
                </a:solidFill>
              </a:defRPr>
            </a:lvl4pPr>
            <a:lvl5pPr marL="2227113" indent="0">
              <a:buNone/>
              <a:defRPr sz="1948">
                <a:solidFill>
                  <a:schemeClr val="tx1">
                    <a:tint val="75000"/>
                  </a:schemeClr>
                </a:solidFill>
              </a:defRPr>
            </a:lvl5pPr>
            <a:lvl6pPr marL="2783891" indent="0">
              <a:buNone/>
              <a:defRPr sz="1948">
                <a:solidFill>
                  <a:schemeClr val="tx1">
                    <a:tint val="75000"/>
                  </a:schemeClr>
                </a:solidFill>
              </a:defRPr>
            </a:lvl6pPr>
            <a:lvl7pPr marL="3340669" indent="0">
              <a:buNone/>
              <a:defRPr sz="1948">
                <a:solidFill>
                  <a:schemeClr val="tx1">
                    <a:tint val="75000"/>
                  </a:schemeClr>
                </a:solidFill>
              </a:defRPr>
            </a:lvl7pPr>
            <a:lvl8pPr marL="3897447" indent="0">
              <a:buNone/>
              <a:defRPr sz="1948">
                <a:solidFill>
                  <a:schemeClr val="tx1">
                    <a:tint val="75000"/>
                  </a:schemeClr>
                </a:solidFill>
              </a:defRPr>
            </a:lvl8pPr>
            <a:lvl9pPr marL="4454225" indent="0">
              <a:buNone/>
              <a:defRPr sz="19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01.02.2021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123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856" y="2223290"/>
            <a:ext cx="4956929" cy="529916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4578" y="2223290"/>
            <a:ext cx="4956929" cy="529916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01.02.2021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614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75" y="444660"/>
            <a:ext cx="10059651" cy="161430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377" y="2047361"/>
            <a:ext cx="4934148" cy="1003380"/>
          </a:xfrm>
        </p:spPr>
        <p:txBody>
          <a:bodyPr anchor="b"/>
          <a:lstStyle>
            <a:lvl1pPr marL="0" indent="0">
              <a:buNone/>
              <a:defRPr sz="2923" b="1"/>
            </a:lvl1pPr>
            <a:lvl2pPr marL="556778" indent="0">
              <a:buNone/>
              <a:defRPr sz="2436" b="1"/>
            </a:lvl2pPr>
            <a:lvl3pPr marL="1113556" indent="0">
              <a:buNone/>
              <a:defRPr sz="2192" b="1"/>
            </a:lvl3pPr>
            <a:lvl4pPr marL="1670334" indent="0">
              <a:buNone/>
              <a:defRPr sz="1948" b="1"/>
            </a:lvl4pPr>
            <a:lvl5pPr marL="2227113" indent="0">
              <a:buNone/>
              <a:defRPr sz="1948" b="1"/>
            </a:lvl5pPr>
            <a:lvl6pPr marL="2783891" indent="0">
              <a:buNone/>
              <a:defRPr sz="1948" b="1"/>
            </a:lvl6pPr>
            <a:lvl7pPr marL="3340669" indent="0">
              <a:buNone/>
              <a:defRPr sz="1948" b="1"/>
            </a:lvl7pPr>
            <a:lvl8pPr marL="3897447" indent="0">
              <a:buNone/>
              <a:defRPr sz="1948" b="1"/>
            </a:lvl8pPr>
            <a:lvl9pPr marL="4454225" indent="0">
              <a:buNone/>
              <a:defRPr sz="1948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377" y="3050741"/>
            <a:ext cx="4934148" cy="44871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4578" y="2047361"/>
            <a:ext cx="4958448" cy="1003380"/>
          </a:xfrm>
        </p:spPr>
        <p:txBody>
          <a:bodyPr anchor="b"/>
          <a:lstStyle>
            <a:lvl1pPr marL="0" indent="0">
              <a:buNone/>
              <a:defRPr sz="2923" b="1"/>
            </a:lvl1pPr>
            <a:lvl2pPr marL="556778" indent="0">
              <a:buNone/>
              <a:defRPr sz="2436" b="1"/>
            </a:lvl2pPr>
            <a:lvl3pPr marL="1113556" indent="0">
              <a:buNone/>
              <a:defRPr sz="2192" b="1"/>
            </a:lvl3pPr>
            <a:lvl4pPr marL="1670334" indent="0">
              <a:buNone/>
              <a:defRPr sz="1948" b="1"/>
            </a:lvl4pPr>
            <a:lvl5pPr marL="2227113" indent="0">
              <a:buNone/>
              <a:defRPr sz="1948" b="1"/>
            </a:lvl5pPr>
            <a:lvl6pPr marL="2783891" indent="0">
              <a:buNone/>
              <a:defRPr sz="1948" b="1"/>
            </a:lvl6pPr>
            <a:lvl7pPr marL="3340669" indent="0">
              <a:buNone/>
              <a:defRPr sz="1948" b="1"/>
            </a:lvl7pPr>
            <a:lvl8pPr marL="3897447" indent="0">
              <a:buNone/>
              <a:defRPr sz="1948" b="1"/>
            </a:lvl8pPr>
            <a:lvl9pPr marL="4454225" indent="0">
              <a:buNone/>
              <a:defRPr sz="1948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4578" y="3050741"/>
            <a:ext cx="4958448" cy="44871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01.02.2021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624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01.02.2021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32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01.02.2021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76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75" y="556789"/>
            <a:ext cx="3761738" cy="1948762"/>
          </a:xfrm>
        </p:spPr>
        <p:txBody>
          <a:bodyPr anchor="b"/>
          <a:lstStyle>
            <a:lvl1pPr>
              <a:defRPr sz="3897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448" y="1202512"/>
            <a:ext cx="5904578" cy="5935218"/>
          </a:xfrm>
        </p:spPr>
        <p:txBody>
          <a:bodyPr/>
          <a:lstStyle>
            <a:lvl1pPr>
              <a:defRPr sz="3897"/>
            </a:lvl1pPr>
            <a:lvl2pPr>
              <a:defRPr sz="3410"/>
            </a:lvl2pPr>
            <a:lvl3pPr>
              <a:defRPr sz="2923"/>
            </a:lvl3pPr>
            <a:lvl4pPr>
              <a:defRPr sz="2436"/>
            </a:lvl4pPr>
            <a:lvl5pPr>
              <a:defRPr sz="2436"/>
            </a:lvl5pPr>
            <a:lvl6pPr>
              <a:defRPr sz="2436"/>
            </a:lvl6pPr>
            <a:lvl7pPr>
              <a:defRPr sz="2436"/>
            </a:lvl7pPr>
            <a:lvl8pPr>
              <a:defRPr sz="2436"/>
            </a:lvl8pPr>
            <a:lvl9pPr>
              <a:defRPr sz="2436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375" y="2505551"/>
            <a:ext cx="3761738" cy="4641844"/>
          </a:xfrm>
        </p:spPr>
        <p:txBody>
          <a:bodyPr/>
          <a:lstStyle>
            <a:lvl1pPr marL="0" indent="0">
              <a:buNone/>
              <a:defRPr sz="1948"/>
            </a:lvl1pPr>
            <a:lvl2pPr marL="556778" indent="0">
              <a:buNone/>
              <a:defRPr sz="1705"/>
            </a:lvl2pPr>
            <a:lvl3pPr marL="1113556" indent="0">
              <a:buNone/>
              <a:defRPr sz="1461"/>
            </a:lvl3pPr>
            <a:lvl4pPr marL="1670334" indent="0">
              <a:buNone/>
              <a:defRPr sz="1218"/>
            </a:lvl4pPr>
            <a:lvl5pPr marL="2227113" indent="0">
              <a:buNone/>
              <a:defRPr sz="1218"/>
            </a:lvl5pPr>
            <a:lvl6pPr marL="2783891" indent="0">
              <a:buNone/>
              <a:defRPr sz="1218"/>
            </a:lvl6pPr>
            <a:lvl7pPr marL="3340669" indent="0">
              <a:buNone/>
              <a:defRPr sz="1218"/>
            </a:lvl7pPr>
            <a:lvl8pPr marL="3897447" indent="0">
              <a:buNone/>
              <a:defRPr sz="1218"/>
            </a:lvl8pPr>
            <a:lvl9pPr marL="4454225" indent="0">
              <a:buNone/>
              <a:defRPr sz="1218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01.02.2021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338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75" y="556789"/>
            <a:ext cx="3761738" cy="1948762"/>
          </a:xfrm>
        </p:spPr>
        <p:txBody>
          <a:bodyPr anchor="b"/>
          <a:lstStyle>
            <a:lvl1pPr>
              <a:defRPr sz="3897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58448" y="1202512"/>
            <a:ext cx="5904578" cy="5935218"/>
          </a:xfrm>
        </p:spPr>
        <p:txBody>
          <a:bodyPr anchor="t"/>
          <a:lstStyle>
            <a:lvl1pPr marL="0" indent="0">
              <a:buNone/>
              <a:defRPr sz="3897"/>
            </a:lvl1pPr>
            <a:lvl2pPr marL="556778" indent="0">
              <a:buNone/>
              <a:defRPr sz="3410"/>
            </a:lvl2pPr>
            <a:lvl3pPr marL="1113556" indent="0">
              <a:buNone/>
              <a:defRPr sz="2923"/>
            </a:lvl3pPr>
            <a:lvl4pPr marL="1670334" indent="0">
              <a:buNone/>
              <a:defRPr sz="2436"/>
            </a:lvl4pPr>
            <a:lvl5pPr marL="2227113" indent="0">
              <a:buNone/>
              <a:defRPr sz="2436"/>
            </a:lvl5pPr>
            <a:lvl6pPr marL="2783891" indent="0">
              <a:buNone/>
              <a:defRPr sz="2436"/>
            </a:lvl6pPr>
            <a:lvl7pPr marL="3340669" indent="0">
              <a:buNone/>
              <a:defRPr sz="2436"/>
            </a:lvl7pPr>
            <a:lvl8pPr marL="3897447" indent="0">
              <a:buNone/>
              <a:defRPr sz="2436"/>
            </a:lvl8pPr>
            <a:lvl9pPr marL="4454225" indent="0">
              <a:buNone/>
              <a:defRPr sz="2436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375" y="2505551"/>
            <a:ext cx="3761738" cy="4641844"/>
          </a:xfrm>
        </p:spPr>
        <p:txBody>
          <a:bodyPr/>
          <a:lstStyle>
            <a:lvl1pPr marL="0" indent="0">
              <a:buNone/>
              <a:defRPr sz="1948"/>
            </a:lvl1pPr>
            <a:lvl2pPr marL="556778" indent="0">
              <a:buNone/>
              <a:defRPr sz="1705"/>
            </a:lvl2pPr>
            <a:lvl3pPr marL="1113556" indent="0">
              <a:buNone/>
              <a:defRPr sz="1461"/>
            </a:lvl3pPr>
            <a:lvl4pPr marL="1670334" indent="0">
              <a:buNone/>
              <a:defRPr sz="1218"/>
            </a:lvl4pPr>
            <a:lvl5pPr marL="2227113" indent="0">
              <a:buNone/>
              <a:defRPr sz="1218"/>
            </a:lvl5pPr>
            <a:lvl6pPr marL="2783891" indent="0">
              <a:buNone/>
              <a:defRPr sz="1218"/>
            </a:lvl6pPr>
            <a:lvl7pPr marL="3340669" indent="0">
              <a:buNone/>
              <a:defRPr sz="1218"/>
            </a:lvl7pPr>
            <a:lvl8pPr marL="3897447" indent="0">
              <a:buNone/>
              <a:defRPr sz="1218"/>
            </a:lvl8pPr>
            <a:lvl9pPr marL="4454225" indent="0">
              <a:buNone/>
              <a:defRPr sz="1218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185-F84F-4E6F-9548-7EBEB7D88F96}" type="datetimeFigureOut">
              <a:rPr lang="nb-NO" smtClean="0"/>
              <a:t>01.02.2021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39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856" y="444660"/>
            <a:ext cx="10059651" cy="1614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56" y="2223290"/>
            <a:ext cx="10059651" cy="529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856" y="7740918"/>
            <a:ext cx="2624257" cy="4446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DB185-F84F-4E6F-9548-7EBEB7D88F96}" type="datetimeFigureOut">
              <a:rPr lang="nb-NO" smtClean="0"/>
              <a:t>01.02.2021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3489" y="7740918"/>
            <a:ext cx="3936385" cy="4446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250" y="7740918"/>
            <a:ext cx="2624257" cy="4446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80755-B515-4D0A-BF25-26B4D09D71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583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13556" rtl="0" eaLnBrk="1" latinLnBrk="0" hangingPunct="1">
        <a:lnSpc>
          <a:spcPct val="90000"/>
        </a:lnSpc>
        <a:spcBef>
          <a:spcPct val="0"/>
        </a:spcBef>
        <a:buNone/>
        <a:defRPr sz="53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389" indent="-278389" algn="l" defTabSz="111355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3410" kern="1200">
          <a:solidFill>
            <a:schemeClr val="tx1"/>
          </a:solidFill>
          <a:latin typeface="+mn-lt"/>
          <a:ea typeface="+mn-ea"/>
          <a:cs typeface="+mn-cs"/>
        </a:defRPr>
      </a:lvl1pPr>
      <a:lvl2pPr marL="835167" indent="-278389" algn="l" defTabSz="1113556" rtl="0" eaLnBrk="1" latinLnBrk="0" hangingPunct="1">
        <a:lnSpc>
          <a:spcPct val="90000"/>
        </a:lnSpc>
        <a:spcBef>
          <a:spcPts val="609"/>
        </a:spcBef>
        <a:buFont typeface="Arial" panose="020B0604020202020204" pitchFamily="34" charset="0"/>
        <a:buChar char="•"/>
        <a:defRPr sz="2923" kern="1200">
          <a:solidFill>
            <a:schemeClr val="tx1"/>
          </a:solidFill>
          <a:latin typeface="+mn-lt"/>
          <a:ea typeface="+mn-ea"/>
          <a:cs typeface="+mn-cs"/>
        </a:defRPr>
      </a:lvl2pPr>
      <a:lvl3pPr marL="1391945" indent="-278389" algn="l" defTabSz="1113556" rtl="0" eaLnBrk="1" latinLnBrk="0" hangingPunct="1">
        <a:lnSpc>
          <a:spcPct val="90000"/>
        </a:lnSpc>
        <a:spcBef>
          <a:spcPts val="609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3pPr>
      <a:lvl4pPr marL="1948724" indent="-278389" algn="l" defTabSz="1113556" rtl="0" eaLnBrk="1" latinLnBrk="0" hangingPunct="1">
        <a:lnSpc>
          <a:spcPct val="90000"/>
        </a:lnSpc>
        <a:spcBef>
          <a:spcPts val="609"/>
        </a:spcBef>
        <a:buFont typeface="Arial" panose="020B0604020202020204" pitchFamily="34" charset="0"/>
        <a:buChar char="•"/>
        <a:defRPr sz="2192" kern="1200">
          <a:solidFill>
            <a:schemeClr val="tx1"/>
          </a:solidFill>
          <a:latin typeface="+mn-lt"/>
          <a:ea typeface="+mn-ea"/>
          <a:cs typeface="+mn-cs"/>
        </a:defRPr>
      </a:lvl4pPr>
      <a:lvl5pPr marL="2505502" indent="-278389" algn="l" defTabSz="1113556" rtl="0" eaLnBrk="1" latinLnBrk="0" hangingPunct="1">
        <a:lnSpc>
          <a:spcPct val="90000"/>
        </a:lnSpc>
        <a:spcBef>
          <a:spcPts val="609"/>
        </a:spcBef>
        <a:buFont typeface="Arial" panose="020B0604020202020204" pitchFamily="34" charset="0"/>
        <a:buChar char="•"/>
        <a:defRPr sz="2192" kern="1200">
          <a:solidFill>
            <a:schemeClr val="tx1"/>
          </a:solidFill>
          <a:latin typeface="+mn-lt"/>
          <a:ea typeface="+mn-ea"/>
          <a:cs typeface="+mn-cs"/>
        </a:defRPr>
      </a:lvl5pPr>
      <a:lvl6pPr marL="3062280" indent="-278389" algn="l" defTabSz="1113556" rtl="0" eaLnBrk="1" latinLnBrk="0" hangingPunct="1">
        <a:lnSpc>
          <a:spcPct val="90000"/>
        </a:lnSpc>
        <a:spcBef>
          <a:spcPts val="609"/>
        </a:spcBef>
        <a:buFont typeface="Arial" panose="020B0604020202020204" pitchFamily="34" charset="0"/>
        <a:buChar char="•"/>
        <a:defRPr sz="2192" kern="1200">
          <a:solidFill>
            <a:schemeClr val="tx1"/>
          </a:solidFill>
          <a:latin typeface="+mn-lt"/>
          <a:ea typeface="+mn-ea"/>
          <a:cs typeface="+mn-cs"/>
        </a:defRPr>
      </a:lvl6pPr>
      <a:lvl7pPr marL="3619058" indent="-278389" algn="l" defTabSz="1113556" rtl="0" eaLnBrk="1" latinLnBrk="0" hangingPunct="1">
        <a:lnSpc>
          <a:spcPct val="90000"/>
        </a:lnSpc>
        <a:spcBef>
          <a:spcPts val="609"/>
        </a:spcBef>
        <a:buFont typeface="Arial" panose="020B0604020202020204" pitchFamily="34" charset="0"/>
        <a:buChar char="•"/>
        <a:defRPr sz="2192" kern="1200">
          <a:solidFill>
            <a:schemeClr val="tx1"/>
          </a:solidFill>
          <a:latin typeface="+mn-lt"/>
          <a:ea typeface="+mn-ea"/>
          <a:cs typeface="+mn-cs"/>
        </a:defRPr>
      </a:lvl7pPr>
      <a:lvl8pPr marL="4175836" indent="-278389" algn="l" defTabSz="1113556" rtl="0" eaLnBrk="1" latinLnBrk="0" hangingPunct="1">
        <a:lnSpc>
          <a:spcPct val="90000"/>
        </a:lnSpc>
        <a:spcBef>
          <a:spcPts val="609"/>
        </a:spcBef>
        <a:buFont typeface="Arial" panose="020B0604020202020204" pitchFamily="34" charset="0"/>
        <a:buChar char="•"/>
        <a:defRPr sz="2192" kern="1200">
          <a:solidFill>
            <a:schemeClr val="tx1"/>
          </a:solidFill>
          <a:latin typeface="+mn-lt"/>
          <a:ea typeface="+mn-ea"/>
          <a:cs typeface="+mn-cs"/>
        </a:defRPr>
      </a:lvl8pPr>
      <a:lvl9pPr marL="4732614" indent="-278389" algn="l" defTabSz="1113556" rtl="0" eaLnBrk="1" latinLnBrk="0" hangingPunct="1">
        <a:lnSpc>
          <a:spcPct val="90000"/>
        </a:lnSpc>
        <a:spcBef>
          <a:spcPts val="609"/>
        </a:spcBef>
        <a:buFont typeface="Arial" panose="020B0604020202020204" pitchFamily="34" charset="0"/>
        <a:buChar char="•"/>
        <a:defRPr sz="21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3556" rtl="0" eaLnBrk="1" latinLnBrk="0" hangingPunct="1">
        <a:defRPr sz="2192" kern="1200">
          <a:solidFill>
            <a:schemeClr val="tx1"/>
          </a:solidFill>
          <a:latin typeface="+mn-lt"/>
          <a:ea typeface="+mn-ea"/>
          <a:cs typeface="+mn-cs"/>
        </a:defRPr>
      </a:lvl1pPr>
      <a:lvl2pPr marL="556778" algn="l" defTabSz="1113556" rtl="0" eaLnBrk="1" latinLnBrk="0" hangingPunct="1">
        <a:defRPr sz="2192" kern="1200">
          <a:solidFill>
            <a:schemeClr val="tx1"/>
          </a:solidFill>
          <a:latin typeface="+mn-lt"/>
          <a:ea typeface="+mn-ea"/>
          <a:cs typeface="+mn-cs"/>
        </a:defRPr>
      </a:lvl2pPr>
      <a:lvl3pPr marL="1113556" algn="l" defTabSz="1113556" rtl="0" eaLnBrk="1" latinLnBrk="0" hangingPunct="1">
        <a:defRPr sz="2192" kern="1200">
          <a:solidFill>
            <a:schemeClr val="tx1"/>
          </a:solidFill>
          <a:latin typeface="+mn-lt"/>
          <a:ea typeface="+mn-ea"/>
          <a:cs typeface="+mn-cs"/>
        </a:defRPr>
      </a:lvl3pPr>
      <a:lvl4pPr marL="1670334" algn="l" defTabSz="1113556" rtl="0" eaLnBrk="1" latinLnBrk="0" hangingPunct="1">
        <a:defRPr sz="2192" kern="1200">
          <a:solidFill>
            <a:schemeClr val="tx1"/>
          </a:solidFill>
          <a:latin typeface="+mn-lt"/>
          <a:ea typeface="+mn-ea"/>
          <a:cs typeface="+mn-cs"/>
        </a:defRPr>
      </a:lvl4pPr>
      <a:lvl5pPr marL="2227113" algn="l" defTabSz="1113556" rtl="0" eaLnBrk="1" latinLnBrk="0" hangingPunct="1">
        <a:defRPr sz="2192" kern="1200">
          <a:solidFill>
            <a:schemeClr val="tx1"/>
          </a:solidFill>
          <a:latin typeface="+mn-lt"/>
          <a:ea typeface="+mn-ea"/>
          <a:cs typeface="+mn-cs"/>
        </a:defRPr>
      </a:lvl5pPr>
      <a:lvl6pPr marL="2783891" algn="l" defTabSz="1113556" rtl="0" eaLnBrk="1" latinLnBrk="0" hangingPunct="1">
        <a:defRPr sz="2192" kern="1200">
          <a:solidFill>
            <a:schemeClr val="tx1"/>
          </a:solidFill>
          <a:latin typeface="+mn-lt"/>
          <a:ea typeface="+mn-ea"/>
          <a:cs typeface="+mn-cs"/>
        </a:defRPr>
      </a:lvl6pPr>
      <a:lvl7pPr marL="3340669" algn="l" defTabSz="1113556" rtl="0" eaLnBrk="1" latinLnBrk="0" hangingPunct="1">
        <a:defRPr sz="2192" kern="1200">
          <a:solidFill>
            <a:schemeClr val="tx1"/>
          </a:solidFill>
          <a:latin typeface="+mn-lt"/>
          <a:ea typeface="+mn-ea"/>
          <a:cs typeface="+mn-cs"/>
        </a:defRPr>
      </a:lvl7pPr>
      <a:lvl8pPr marL="3897447" algn="l" defTabSz="1113556" rtl="0" eaLnBrk="1" latinLnBrk="0" hangingPunct="1">
        <a:defRPr sz="2192" kern="1200">
          <a:solidFill>
            <a:schemeClr val="tx1"/>
          </a:solidFill>
          <a:latin typeface="+mn-lt"/>
          <a:ea typeface="+mn-ea"/>
          <a:cs typeface="+mn-cs"/>
        </a:defRPr>
      </a:lvl8pPr>
      <a:lvl9pPr marL="4454225" algn="l" defTabSz="1113556" rtl="0" eaLnBrk="1" latinLnBrk="0" hangingPunct="1">
        <a:defRPr sz="21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A275016-4003-490D-8903-83734B922FD8}"/>
              </a:ext>
            </a:extLst>
          </p:cNvPr>
          <p:cNvSpPr/>
          <p:nvPr/>
        </p:nvSpPr>
        <p:spPr>
          <a:xfrm>
            <a:off x="0" y="952053"/>
            <a:ext cx="3206978" cy="6652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DB238656-362D-493B-AA8C-99BCE9F6F370}"/>
              </a:ext>
            </a:extLst>
          </p:cNvPr>
          <p:cNvSpPr txBox="1"/>
          <p:nvPr/>
        </p:nvSpPr>
        <p:spPr>
          <a:xfrm>
            <a:off x="383445" y="1019480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listeOverRacks</a:t>
            </a:r>
            <a:endParaRPr lang="nb-NO" sz="900" dirty="0"/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2D6734F4-0B7D-4648-B358-8EB4D1127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10177"/>
              </p:ext>
            </p:extLst>
          </p:nvPr>
        </p:nvGraphicFramePr>
        <p:xfrm>
          <a:off x="437342" y="1227229"/>
          <a:ext cx="2332296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537">
                  <a:extLst>
                    <a:ext uri="{9D8B030D-6E8A-4147-A177-3AD203B41FA5}">
                      <a16:colId xmlns:a16="http://schemas.microsoft.com/office/drawing/2014/main" val="3049025111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2199413110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37758197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2640336347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4234554105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889272484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2085465607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383812309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72357923"/>
                  </a:ext>
                </a:extLst>
              </a:tr>
            </a:tbl>
          </a:graphicData>
        </a:graphic>
      </p:graphicFrame>
      <p:sp>
        <p:nvSpPr>
          <p:cNvPr id="8" name="TekstSylinder 7">
            <a:extLst>
              <a:ext uri="{FF2B5EF4-FFF2-40B4-BE49-F238E27FC236}">
                <a16:creationId xmlns:a16="http://schemas.microsoft.com/office/drawing/2014/main" id="{989626BC-588D-4246-BBB5-3566803A5861}"/>
              </a:ext>
            </a:extLst>
          </p:cNvPr>
          <p:cNvSpPr txBox="1"/>
          <p:nvPr/>
        </p:nvSpPr>
        <p:spPr>
          <a:xfrm>
            <a:off x="383445" y="1504312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ArrayList</a:t>
            </a:r>
            <a:r>
              <a:rPr lang="nb-NO" sz="900" dirty="0"/>
              <a:t> &lt;Rack&gt;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0AFADA3-CBA3-4C3E-9DD8-A040E8D6A961}"/>
              </a:ext>
            </a:extLst>
          </p:cNvPr>
          <p:cNvSpPr txBox="1"/>
          <p:nvPr/>
        </p:nvSpPr>
        <p:spPr>
          <a:xfrm>
            <a:off x="383445" y="1776728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plasserIgjen</a:t>
            </a:r>
            <a:endParaRPr lang="nb-NO" sz="900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FA6FD8D3-2C7C-4393-8461-BC8C46093EDC}"/>
              </a:ext>
            </a:extLst>
          </p:cNvPr>
          <p:cNvSpPr txBox="1"/>
          <p:nvPr/>
        </p:nvSpPr>
        <p:spPr>
          <a:xfrm>
            <a:off x="395145" y="1944657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7C23CBF-D792-4CF3-A084-56D0D75E2603}"/>
              </a:ext>
            </a:extLst>
          </p:cNvPr>
          <p:cNvSpPr txBox="1"/>
          <p:nvPr/>
        </p:nvSpPr>
        <p:spPr>
          <a:xfrm>
            <a:off x="406845" y="3692936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73B92184-9688-41B8-841A-EEAC51752299}"/>
              </a:ext>
            </a:extLst>
          </p:cNvPr>
          <p:cNvSpPr txBox="1"/>
          <p:nvPr/>
        </p:nvSpPr>
        <p:spPr>
          <a:xfrm>
            <a:off x="383445" y="2336527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noder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E4AF25F6-EC0E-46D8-B7D2-A8B390051B62}"/>
              </a:ext>
            </a:extLst>
          </p:cNvPr>
          <p:cNvSpPr txBox="1"/>
          <p:nvPr/>
        </p:nvSpPr>
        <p:spPr>
          <a:xfrm>
            <a:off x="406845" y="2487932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36A9C353-0A8A-4608-B3E7-605668870C26}"/>
              </a:ext>
            </a:extLst>
          </p:cNvPr>
          <p:cNvSpPr txBox="1"/>
          <p:nvPr/>
        </p:nvSpPr>
        <p:spPr>
          <a:xfrm>
            <a:off x="395145" y="2896325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Rackteller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03B54DEC-0544-4553-B2A6-CD008828B6EB}"/>
              </a:ext>
            </a:extLst>
          </p:cNvPr>
          <p:cNvSpPr txBox="1"/>
          <p:nvPr/>
        </p:nvSpPr>
        <p:spPr>
          <a:xfrm>
            <a:off x="406845" y="3052536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F45F8BE4-9A4E-4F7E-9A67-24C8B426A0CB}"/>
              </a:ext>
            </a:extLst>
          </p:cNvPr>
          <p:cNvSpPr txBox="1"/>
          <p:nvPr/>
        </p:nvSpPr>
        <p:spPr>
          <a:xfrm>
            <a:off x="383445" y="3537880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noder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995BBDE8-FACE-4077-9239-83D8EF2EA0A6}"/>
              </a:ext>
            </a:extLst>
          </p:cNvPr>
          <p:cNvSpPr txBox="1"/>
          <p:nvPr/>
        </p:nvSpPr>
        <p:spPr>
          <a:xfrm>
            <a:off x="383445" y="4095439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antNode</a:t>
            </a:r>
            <a:endParaRPr lang="nb-NO" sz="900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D2C6B7D4-A0D4-49AE-BE31-421DABBAEB3B}"/>
              </a:ext>
            </a:extLst>
          </p:cNvPr>
          <p:cNvSpPr txBox="1"/>
          <p:nvPr/>
        </p:nvSpPr>
        <p:spPr>
          <a:xfrm>
            <a:off x="395145" y="4298192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5BF8A64-8CCA-4C2A-8D8B-A1FB74F5773B}"/>
              </a:ext>
            </a:extLst>
          </p:cNvPr>
          <p:cNvSpPr txBox="1"/>
          <p:nvPr/>
        </p:nvSpPr>
        <p:spPr>
          <a:xfrm>
            <a:off x="1344454" y="1861864"/>
            <a:ext cx="110742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AC470121-C2AA-48E7-864D-4D09CFF2FD4B}"/>
              </a:ext>
            </a:extLst>
          </p:cNvPr>
          <p:cNvSpPr txBox="1"/>
          <p:nvPr/>
        </p:nvSpPr>
        <p:spPr>
          <a:xfrm>
            <a:off x="1340474" y="2444463"/>
            <a:ext cx="110742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6FC11615-5053-4C3B-88E2-E74A8B45F7C1}"/>
              </a:ext>
            </a:extLst>
          </p:cNvPr>
          <p:cNvSpPr txBox="1"/>
          <p:nvPr/>
        </p:nvSpPr>
        <p:spPr>
          <a:xfrm>
            <a:off x="1292663" y="3608299"/>
            <a:ext cx="110742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1B15E398-0555-4A8F-8260-978827066B73}"/>
              </a:ext>
            </a:extLst>
          </p:cNvPr>
          <p:cNvSpPr txBox="1"/>
          <p:nvPr/>
        </p:nvSpPr>
        <p:spPr>
          <a:xfrm>
            <a:off x="1318575" y="2983553"/>
            <a:ext cx="110742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E3125B89-ADC4-4EED-8934-03E49B3E7CFC}"/>
              </a:ext>
            </a:extLst>
          </p:cNvPr>
          <p:cNvSpPr txBox="1"/>
          <p:nvPr/>
        </p:nvSpPr>
        <p:spPr>
          <a:xfrm>
            <a:off x="437342" y="4841265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 err="1"/>
              <a:t>antNoder</a:t>
            </a:r>
            <a:r>
              <a:rPr lang="nb-NO" sz="700" dirty="0"/>
              <a:t> = //</a:t>
            </a:r>
            <a:r>
              <a:rPr lang="nb-NO" sz="700" dirty="0" err="1"/>
              <a:t>max</a:t>
            </a:r>
            <a:r>
              <a:rPr lang="nb-NO" sz="700" dirty="0"/>
              <a:t> noder det skal være </a:t>
            </a:r>
            <a:r>
              <a:rPr lang="nb-NO" sz="700"/>
              <a:t>per rack</a:t>
            </a:r>
            <a:endParaRPr lang="nb-NO" sz="700" dirty="0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F04A4C47-3E0C-44B7-9613-41287621F301}"/>
              </a:ext>
            </a:extLst>
          </p:cNvPr>
          <p:cNvSpPr txBox="1"/>
          <p:nvPr/>
        </p:nvSpPr>
        <p:spPr>
          <a:xfrm>
            <a:off x="428132" y="4656277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Dataklynge(</a:t>
            </a:r>
            <a:r>
              <a:rPr lang="nb-NO" sz="900" dirty="0" err="1"/>
              <a:t>antNoder</a:t>
            </a:r>
            <a:r>
              <a:rPr lang="nb-NO" sz="900" dirty="0"/>
              <a:t>)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A4487260-60BF-4CBE-8F47-0822A1B954F2}"/>
              </a:ext>
            </a:extLst>
          </p:cNvPr>
          <p:cNvSpPr txBox="1"/>
          <p:nvPr/>
        </p:nvSpPr>
        <p:spPr>
          <a:xfrm>
            <a:off x="446554" y="5382657"/>
            <a:ext cx="24901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//Setter noder inn i rack, men lager ny rack hvis antall noder &gt; </a:t>
            </a:r>
            <a:r>
              <a:rPr lang="nb-NO" sz="700" dirty="0" err="1"/>
              <a:t>antNoder</a:t>
            </a:r>
            <a:r>
              <a:rPr lang="nb-NO" sz="700" dirty="0"/>
              <a:t>. 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3419E9D1-15A1-44AB-9B3F-98FE0ED7CAC3}"/>
              </a:ext>
            </a:extLst>
          </p:cNvPr>
          <p:cNvSpPr txBox="1"/>
          <p:nvPr/>
        </p:nvSpPr>
        <p:spPr>
          <a:xfrm>
            <a:off x="437344" y="5197669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void</a:t>
            </a:r>
            <a:r>
              <a:rPr lang="nb-NO" sz="900" dirty="0"/>
              <a:t> </a:t>
            </a:r>
            <a:r>
              <a:rPr lang="nb-NO" sz="900" dirty="0" err="1"/>
              <a:t>mineNoder</a:t>
            </a:r>
            <a:r>
              <a:rPr lang="nb-NO" sz="900" dirty="0"/>
              <a:t>(Node </a:t>
            </a:r>
            <a:r>
              <a:rPr lang="nb-NO" sz="900" dirty="0" err="1"/>
              <a:t>enNode</a:t>
            </a:r>
            <a:r>
              <a:rPr lang="nb-NO" sz="900" dirty="0"/>
              <a:t>)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463B4D9C-00E6-422D-9231-DC6229091944}"/>
              </a:ext>
            </a:extLst>
          </p:cNvPr>
          <p:cNvSpPr txBox="1"/>
          <p:nvPr/>
        </p:nvSpPr>
        <p:spPr>
          <a:xfrm>
            <a:off x="446554" y="5924049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//Går gjennom </a:t>
            </a:r>
            <a:r>
              <a:rPr lang="nb-NO" sz="700" dirty="0" err="1"/>
              <a:t>listeOverRacks</a:t>
            </a:r>
            <a:r>
              <a:rPr lang="nb-NO" sz="700" dirty="0"/>
              <a:t> og teller antall </a:t>
            </a:r>
            <a:r>
              <a:rPr lang="nb-NO" sz="700" dirty="0" err="1"/>
              <a:t>prossesorer</a:t>
            </a:r>
            <a:r>
              <a:rPr lang="nb-NO" sz="700" dirty="0"/>
              <a:t>.</a:t>
            </a: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8B38597A-D74D-45CE-8333-2AA0254A418C}"/>
              </a:ext>
            </a:extLst>
          </p:cNvPr>
          <p:cNvSpPr txBox="1"/>
          <p:nvPr/>
        </p:nvSpPr>
        <p:spPr>
          <a:xfrm>
            <a:off x="437344" y="5739061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antProssesorer</a:t>
            </a:r>
            <a:r>
              <a:rPr lang="nb-NO" sz="900" dirty="0"/>
              <a:t>()</a:t>
            </a:r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8CFEBEED-40A7-4A4A-B562-BE2C8C4A002D}"/>
              </a:ext>
            </a:extLst>
          </p:cNvPr>
          <p:cNvSpPr txBox="1"/>
          <p:nvPr/>
        </p:nvSpPr>
        <p:spPr>
          <a:xfrm>
            <a:off x="455766" y="6354733"/>
            <a:ext cx="24901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//Går gjennom </a:t>
            </a:r>
            <a:r>
              <a:rPr lang="nb-NO" sz="700" dirty="0" err="1"/>
              <a:t>listeOverRacks</a:t>
            </a:r>
            <a:r>
              <a:rPr lang="nb-NO" sz="700" dirty="0"/>
              <a:t> og teller antall noder med nok minne</a:t>
            </a: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49199D65-8F26-49AA-AD60-7044E49B6BC7}"/>
              </a:ext>
            </a:extLst>
          </p:cNvPr>
          <p:cNvSpPr txBox="1"/>
          <p:nvPr/>
        </p:nvSpPr>
        <p:spPr>
          <a:xfrm>
            <a:off x="446556" y="6169745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noderMedNokMinne</a:t>
            </a:r>
            <a:r>
              <a:rPr lang="nb-NO" sz="900" dirty="0"/>
              <a:t>(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paakrevdMinne</a:t>
            </a:r>
            <a:r>
              <a:rPr lang="nb-NO" sz="900" dirty="0"/>
              <a:t>)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8F3776CE-E48E-45B4-9507-82160DE62B24}"/>
              </a:ext>
            </a:extLst>
          </p:cNvPr>
          <p:cNvSpPr txBox="1"/>
          <p:nvPr/>
        </p:nvSpPr>
        <p:spPr>
          <a:xfrm>
            <a:off x="464978" y="6880946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Rackteller.</a:t>
            </a:r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4B4D4A61-AA9D-472F-97E9-C0B1FB9949C0}"/>
              </a:ext>
            </a:extLst>
          </p:cNvPr>
          <p:cNvSpPr txBox="1"/>
          <p:nvPr/>
        </p:nvSpPr>
        <p:spPr>
          <a:xfrm>
            <a:off x="455768" y="6695958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antRacks</a:t>
            </a:r>
            <a:r>
              <a:rPr lang="nb-NO" sz="900" dirty="0"/>
              <a:t>()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8393F2F7-1DE4-4E2A-8E0A-6DBE1042BCDB}"/>
              </a:ext>
            </a:extLst>
          </p:cNvPr>
          <p:cNvSpPr txBox="1"/>
          <p:nvPr/>
        </p:nvSpPr>
        <p:spPr>
          <a:xfrm>
            <a:off x="279492" y="682565"/>
            <a:ext cx="2490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Dataklynge</a:t>
            </a:r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D63DA95A-0CA1-4320-B7D9-249EB19F2D50}"/>
              </a:ext>
            </a:extLst>
          </p:cNvPr>
          <p:cNvSpPr/>
          <p:nvPr/>
        </p:nvSpPr>
        <p:spPr>
          <a:xfrm>
            <a:off x="3309298" y="1115165"/>
            <a:ext cx="3206978" cy="38236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BDD69E21-4A41-42BE-9FD1-AF95391DE242}"/>
              </a:ext>
            </a:extLst>
          </p:cNvPr>
          <p:cNvSpPr txBox="1"/>
          <p:nvPr/>
        </p:nvSpPr>
        <p:spPr>
          <a:xfrm>
            <a:off x="3692743" y="1182593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nodes</a:t>
            </a:r>
          </a:p>
        </p:txBody>
      </p:sp>
      <p:graphicFrame>
        <p:nvGraphicFramePr>
          <p:cNvPr id="37" name="Tabell 7">
            <a:extLst>
              <a:ext uri="{FF2B5EF4-FFF2-40B4-BE49-F238E27FC236}">
                <a16:creationId xmlns:a16="http://schemas.microsoft.com/office/drawing/2014/main" id="{878102A3-6FC7-43A6-8919-9544D9843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76673"/>
              </p:ext>
            </p:extLst>
          </p:nvPr>
        </p:nvGraphicFramePr>
        <p:xfrm>
          <a:off x="3746640" y="1390342"/>
          <a:ext cx="2332296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537">
                  <a:extLst>
                    <a:ext uri="{9D8B030D-6E8A-4147-A177-3AD203B41FA5}">
                      <a16:colId xmlns:a16="http://schemas.microsoft.com/office/drawing/2014/main" val="3049025111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2199413110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37758197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2640336347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4234554105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889272484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2085465607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383812309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72357923"/>
                  </a:ext>
                </a:extLst>
              </a:tr>
            </a:tbl>
          </a:graphicData>
        </a:graphic>
      </p:graphicFrame>
      <p:sp>
        <p:nvSpPr>
          <p:cNvPr id="38" name="TekstSylinder 37">
            <a:extLst>
              <a:ext uri="{FF2B5EF4-FFF2-40B4-BE49-F238E27FC236}">
                <a16:creationId xmlns:a16="http://schemas.microsoft.com/office/drawing/2014/main" id="{DDFB6831-92A9-4497-8790-7E617B8171C6}"/>
              </a:ext>
            </a:extLst>
          </p:cNvPr>
          <p:cNvSpPr txBox="1"/>
          <p:nvPr/>
        </p:nvSpPr>
        <p:spPr>
          <a:xfrm>
            <a:off x="3692743" y="1667425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Node[]</a:t>
            </a:r>
          </a:p>
        </p:txBody>
      </p: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A6D42FEB-C376-4D08-B233-21E3DF659141}"/>
              </a:ext>
            </a:extLst>
          </p:cNvPr>
          <p:cNvSpPr txBox="1"/>
          <p:nvPr/>
        </p:nvSpPr>
        <p:spPr>
          <a:xfrm>
            <a:off x="3692743" y="1939841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antNode</a:t>
            </a:r>
            <a:endParaRPr lang="nb-NO" sz="900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6E2738C7-02DD-4BD5-BE23-FA329E5674E5}"/>
              </a:ext>
            </a:extLst>
          </p:cNvPr>
          <p:cNvSpPr txBox="1"/>
          <p:nvPr/>
        </p:nvSpPr>
        <p:spPr>
          <a:xfrm>
            <a:off x="3704443" y="2111807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A0139647-FAD8-4930-A3AC-3B7EAC20AE9A}"/>
              </a:ext>
            </a:extLst>
          </p:cNvPr>
          <p:cNvSpPr txBox="1"/>
          <p:nvPr/>
        </p:nvSpPr>
        <p:spPr>
          <a:xfrm>
            <a:off x="3750503" y="3056999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//Legger til </a:t>
            </a:r>
            <a:r>
              <a:rPr lang="nb-NO" sz="700" dirty="0" err="1"/>
              <a:t>enNode</a:t>
            </a:r>
            <a:r>
              <a:rPr lang="nb-NO" sz="700" dirty="0"/>
              <a:t> vi lagde i dataklynge inn i nodes</a:t>
            </a:r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81EC1515-1041-43A8-8329-430FCBDF2796}"/>
              </a:ext>
            </a:extLst>
          </p:cNvPr>
          <p:cNvSpPr txBox="1"/>
          <p:nvPr/>
        </p:nvSpPr>
        <p:spPr>
          <a:xfrm>
            <a:off x="3741293" y="2872011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void</a:t>
            </a:r>
            <a:r>
              <a:rPr lang="nb-NO" sz="900" dirty="0"/>
              <a:t> </a:t>
            </a:r>
            <a:r>
              <a:rPr lang="nb-NO" sz="900" dirty="0" err="1"/>
              <a:t>settInn</a:t>
            </a:r>
            <a:r>
              <a:rPr lang="nb-NO" sz="900" dirty="0"/>
              <a:t>(Node </a:t>
            </a:r>
            <a:r>
              <a:rPr lang="nb-NO" sz="900" dirty="0" err="1"/>
              <a:t>enNode</a:t>
            </a:r>
            <a:r>
              <a:rPr lang="nb-NO" sz="900" dirty="0"/>
              <a:t>)</a:t>
            </a:r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05AE2A37-5C5A-4A16-BEFA-F499E66A2420}"/>
              </a:ext>
            </a:extLst>
          </p:cNvPr>
          <p:cNvSpPr txBox="1"/>
          <p:nvPr/>
        </p:nvSpPr>
        <p:spPr>
          <a:xfrm>
            <a:off x="3741291" y="2642618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 som gjør </a:t>
            </a:r>
            <a:r>
              <a:rPr lang="nb-NO" sz="700" dirty="0" err="1"/>
              <a:t>Arrayet</a:t>
            </a:r>
            <a:r>
              <a:rPr lang="nb-NO" sz="700" dirty="0"/>
              <a:t> node </a:t>
            </a:r>
            <a:r>
              <a:rPr lang="nb-NO" sz="700" dirty="0" err="1"/>
              <a:t>antNode</a:t>
            </a:r>
            <a:r>
              <a:rPr lang="nb-NO" sz="700" dirty="0"/>
              <a:t> langt</a:t>
            </a: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FB8003B7-D88F-49A9-9637-1599385424DD}"/>
              </a:ext>
            </a:extLst>
          </p:cNvPr>
          <p:cNvSpPr txBox="1"/>
          <p:nvPr/>
        </p:nvSpPr>
        <p:spPr>
          <a:xfrm>
            <a:off x="3692744" y="2399189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Rack(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antNode</a:t>
            </a:r>
            <a:r>
              <a:rPr lang="nb-NO" sz="900" dirty="0"/>
              <a:t>)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7573EAA9-CD05-4A1E-AF0E-45F689F10A39}"/>
              </a:ext>
            </a:extLst>
          </p:cNvPr>
          <p:cNvSpPr txBox="1"/>
          <p:nvPr/>
        </p:nvSpPr>
        <p:spPr>
          <a:xfrm>
            <a:off x="3732079" y="3482039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//Looper gjennom nodene og returnerer en teller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1BC63313-721F-4979-A984-C1011ADFA3FD}"/>
              </a:ext>
            </a:extLst>
          </p:cNvPr>
          <p:cNvSpPr txBox="1"/>
          <p:nvPr/>
        </p:nvSpPr>
        <p:spPr>
          <a:xfrm>
            <a:off x="3722869" y="3297051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getAntNoder</a:t>
            </a:r>
            <a:r>
              <a:rPr lang="nb-NO" sz="900" dirty="0"/>
              <a:t>()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8C21A6EF-866A-42CE-A0D3-3E4F736635C8}"/>
              </a:ext>
            </a:extLst>
          </p:cNvPr>
          <p:cNvSpPr txBox="1"/>
          <p:nvPr/>
        </p:nvSpPr>
        <p:spPr>
          <a:xfrm>
            <a:off x="3736719" y="4426388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//Går gjennom nodene og teller antall noder med nok minne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5F95B646-3B32-4DC0-94CE-22B22ADFE408}"/>
              </a:ext>
            </a:extLst>
          </p:cNvPr>
          <p:cNvSpPr txBox="1"/>
          <p:nvPr/>
        </p:nvSpPr>
        <p:spPr>
          <a:xfrm>
            <a:off x="3704445" y="4181504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noderMedNokMinne</a:t>
            </a:r>
            <a:r>
              <a:rPr lang="nb-NO" sz="900" dirty="0"/>
              <a:t>(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paakrevdMinne</a:t>
            </a:r>
            <a:r>
              <a:rPr lang="nb-NO" sz="900" dirty="0"/>
              <a:t>)</a:t>
            </a:r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26E3D04F-6CB8-47BE-B2C6-97F00D454ECD}"/>
              </a:ext>
            </a:extLst>
          </p:cNvPr>
          <p:cNvSpPr txBox="1"/>
          <p:nvPr/>
        </p:nvSpPr>
        <p:spPr>
          <a:xfrm>
            <a:off x="3750503" y="3905103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//Går gjennom nodene og teller antall </a:t>
            </a:r>
            <a:r>
              <a:rPr lang="nb-NO" sz="700" dirty="0" err="1"/>
              <a:t>prossesorer</a:t>
            </a:r>
            <a:endParaRPr lang="nb-NO" sz="700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9B9BBA4A-65A0-497F-A9D0-9F6961C03B22}"/>
              </a:ext>
            </a:extLst>
          </p:cNvPr>
          <p:cNvSpPr txBox="1"/>
          <p:nvPr/>
        </p:nvSpPr>
        <p:spPr>
          <a:xfrm>
            <a:off x="3692744" y="3682092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antallProssesorer</a:t>
            </a:r>
            <a:r>
              <a:rPr lang="nb-NO" sz="900" dirty="0"/>
              <a:t>()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04EA643B-E402-49B8-AE78-22B3EF288038}"/>
              </a:ext>
            </a:extLst>
          </p:cNvPr>
          <p:cNvSpPr txBox="1"/>
          <p:nvPr/>
        </p:nvSpPr>
        <p:spPr>
          <a:xfrm>
            <a:off x="3750503" y="743927"/>
            <a:ext cx="85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Rack</a:t>
            </a:r>
          </a:p>
        </p:txBody>
      </p:sp>
      <p:sp>
        <p:nvSpPr>
          <p:cNvPr id="52" name="Rektangel: avrundede hjørner 51">
            <a:extLst>
              <a:ext uri="{FF2B5EF4-FFF2-40B4-BE49-F238E27FC236}">
                <a16:creationId xmlns:a16="http://schemas.microsoft.com/office/drawing/2014/main" id="{5D58EF04-CBA0-4030-AE8E-50CEE540E4C4}"/>
              </a:ext>
            </a:extLst>
          </p:cNvPr>
          <p:cNvSpPr/>
          <p:nvPr/>
        </p:nvSpPr>
        <p:spPr>
          <a:xfrm>
            <a:off x="8329903" y="359814"/>
            <a:ext cx="3206978" cy="3207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2F01A558-0CBB-4D9E-B4C3-921D56C9610C}"/>
              </a:ext>
            </a:extLst>
          </p:cNvPr>
          <p:cNvSpPr txBox="1"/>
          <p:nvPr/>
        </p:nvSpPr>
        <p:spPr>
          <a:xfrm>
            <a:off x="8609202" y="408058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prossesorAntall</a:t>
            </a:r>
            <a:endParaRPr lang="nb-NO" sz="900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3A24472B-A908-4891-9BA4-B6FB4EDC0B1B}"/>
              </a:ext>
            </a:extLst>
          </p:cNvPr>
          <p:cNvSpPr txBox="1"/>
          <p:nvPr/>
        </p:nvSpPr>
        <p:spPr>
          <a:xfrm>
            <a:off x="8620902" y="575987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8FD3B999-9CFB-473F-82F2-EF57F900C877}"/>
              </a:ext>
            </a:extLst>
          </p:cNvPr>
          <p:cNvSpPr txBox="1"/>
          <p:nvPr/>
        </p:nvSpPr>
        <p:spPr>
          <a:xfrm>
            <a:off x="8609202" y="967857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minneAntall</a:t>
            </a:r>
            <a:endParaRPr lang="nb-NO" sz="900" dirty="0"/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2F18A183-60DC-4CE9-9F1F-CBAD46B3E17F}"/>
              </a:ext>
            </a:extLst>
          </p:cNvPr>
          <p:cNvSpPr txBox="1"/>
          <p:nvPr/>
        </p:nvSpPr>
        <p:spPr>
          <a:xfrm>
            <a:off x="8632602" y="1119262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32EC7D09-37A2-4B8D-B7C4-F5182059F0A0}"/>
              </a:ext>
            </a:extLst>
          </p:cNvPr>
          <p:cNvSpPr txBox="1"/>
          <p:nvPr/>
        </p:nvSpPr>
        <p:spPr>
          <a:xfrm>
            <a:off x="8620902" y="1527655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paakrevdMinne</a:t>
            </a:r>
            <a:endParaRPr lang="nb-NO" sz="900" dirty="0"/>
          </a:p>
        </p:txBody>
      </p:sp>
      <p:sp>
        <p:nvSpPr>
          <p:cNvPr id="58" name="TekstSylinder 57">
            <a:extLst>
              <a:ext uri="{FF2B5EF4-FFF2-40B4-BE49-F238E27FC236}">
                <a16:creationId xmlns:a16="http://schemas.microsoft.com/office/drawing/2014/main" id="{9ED74DCA-B226-4A28-93CD-CB8F6568DDF9}"/>
              </a:ext>
            </a:extLst>
          </p:cNvPr>
          <p:cNvSpPr txBox="1"/>
          <p:nvPr/>
        </p:nvSpPr>
        <p:spPr>
          <a:xfrm>
            <a:off x="8632602" y="1683866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C700EF30-F866-433D-805E-CEB226B455D1}"/>
              </a:ext>
            </a:extLst>
          </p:cNvPr>
          <p:cNvSpPr txBox="1"/>
          <p:nvPr/>
        </p:nvSpPr>
        <p:spPr>
          <a:xfrm>
            <a:off x="8618414" y="2183847"/>
            <a:ext cx="24901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 err="1"/>
              <a:t>prossesorAntall</a:t>
            </a:r>
            <a:r>
              <a:rPr lang="nb-NO" sz="700" dirty="0"/>
              <a:t> = </a:t>
            </a:r>
            <a:r>
              <a:rPr lang="nb-NO" sz="700" dirty="0" err="1"/>
              <a:t>antPros</a:t>
            </a:r>
            <a:r>
              <a:rPr lang="nb-NO" sz="700" dirty="0"/>
              <a:t>;</a:t>
            </a:r>
          </a:p>
          <a:p>
            <a:r>
              <a:rPr lang="nb-NO" sz="700" dirty="0" err="1"/>
              <a:t>minneAntall</a:t>
            </a:r>
            <a:r>
              <a:rPr lang="nb-NO" sz="700" dirty="0"/>
              <a:t> = minne;</a:t>
            </a:r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B55C07B8-C04B-4DC3-8BC8-0C5B8EE4509A}"/>
              </a:ext>
            </a:extLst>
          </p:cNvPr>
          <p:cNvSpPr txBox="1"/>
          <p:nvPr/>
        </p:nvSpPr>
        <p:spPr>
          <a:xfrm>
            <a:off x="8609203" y="1998860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Node(</a:t>
            </a:r>
            <a:r>
              <a:rPr lang="nb-NO" sz="900" dirty="0" err="1"/>
              <a:t>int</a:t>
            </a:r>
            <a:r>
              <a:rPr lang="nb-NO" sz="900" dirty="0"/>
              <a:t> Minne,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Antpros</a:t>
            </a:r>
            <a:r>
              <a:rPr lang="nb-NO" sz="900" dirty="0"/>
              <a:t>)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094FCA3C-653A-4B53-A156-43ABE3874B93}"/>
              </a:ext>
            </a:extLst>
          </p:cNvPr>
          <p:cNvSpPr txBox="1"/>
          <p:nvPr/>
        </p:nvSpPr>
        <p:spPr>
          <a:xfrm>
            <a:off x="8632602" y="2755753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 err="1"/>
              <a:t>return</a:t>
            </a:r>
            <a:r>
              <a:rPr lang="nb-NO" sz="700" dirty="0"/>
              <a:t> </a:t>
            </a:r>
            <a:r>
              <a:rPr lang="nb-NO" sz="700" dirty="0" err="1"/>
              <a:t>prossesorAntall</a:t>
            </a:r>
            <a:r>
              <a:rPr lang="nb-NO" sz="700" dirty="0"/>
              <a:t>;</a:t>
            </a:r>
          </a:p>
        </p:txBody>
      </p:sp>
      <p:sp>
        <p:nvSpPr>
          <p:cNvPr id="62" name="TekstSylinder 61">
            <a:extLst>
              <a:ext uri="{FF2B5EF4-FFF2-40B4-BE49-F238E27FC236}">
                <a16:creationId xmlns:a16="http://schemas.microsoft.com/office/drawing/2014/main" id="{402FE094-B927-4985-BDC4-7D90D65ACC2B}"/>
              </a:ext>
            </a:extLst>
          </p:cNvPr>
          <p:cNvSpPr txBox="1"/>
          <p:nvPr/>
        </p:nvSpPr>
        <p:spPr>
          <a:xfrm>
            <a:off x="8623391" y="2570766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antProssesorer</a:t>
            </a:r>
            <a:r>
              <a:rPr lang="nb-NO" sz="900" dirty="0"/>
              <a:t>()</a:t>
            </a:r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51A8A47B-8816-497C-8AA4-C544279C4CF2}"/>
              </a:ext>
            </a:extLst>
          </p:cNvPr>
          <p:cNvSpPr txBox="1"/>
          <p:nvPr/>
        </p:nvSpPr>
        <p:spPr>
          <a:xfrm>
            <a:off x="8641814" y="3186437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True eller False om noden har nok minne eller ei</a:t>
            </a:r>
          </a:p>
        </p:txBody>
      </p:sp>
      <p:sp>
        <p:nvSpPr>
          <p:cNvPr id="64" name="TekstSylinder 63">
            <a:extLst>
              <a:ext uri="{FF2B5EF4-FFF2-40B4-BE49-F238E27FC236}">
                <a16:creationId xmlns:a16="http://schemas.microsoft.com/office/drawing/2014/main" id="{B35B13EC-9FC7-43D4-893A-716AD4E7FCB1}"/>
              </a:ext>
            </a:extLst>
          </p:cNvPr>
          <p:cNvSpPr txBox="1"/>
          <p:nvPr/>
        </p:nvSpPr>
        <p:spPr>
          <a:xfrm>
            <a:off x="8632603" y="3001450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boolean</a:t>
            </a:r>
            <a:r>
              <a:rPr lang="nb-NO" sz="900" dirty="0"/>
              <a:t> </a:t>
            </a:r>
            <a:r>
              <a:rPr lang="nb-NO" sz="900" dirty="0" err="1"/>
              <a:t>nokMinne</a:t>
            </a:r>
            <a:r>
              <a:rPr lang="nb-NO" sz="900" dirty="0"/>
              <a:t>(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paakrevdMinne</a:t>
            </a:r>
            <a:r>
              <a:rPr lang="nb-NO" sz="900" dirty="0"/>
              <a:t>)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B03DB253-0A84-4A90-88B9-E0ABF3A6371B}"/>
              </a:ext>
            </a:extLst>
          </p:cNvPr>
          <p:cNvSpPr txBox="1"/>
          <p:nvPr/>
        </p:nvSpPr>
        <p:spPr>
          <a:xfrm>
            <a:off x="8762461" y="86469"/>
            <a:ext cx="85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Node 1</a:t>
            </a:r>
          </a:p>
        </p:txBody>
      </p:sp>
      <p:sp>
        <p:nvSpPr>
          <p:cNvPr id="66" name="Rektangel: avrundede hjørner 65">
            <a:extLst>
              <a:ext uri="{FF2B5EF4-FFF2-40B4-BE49-F238E27FC236}">
                <a16:creationId xmlns:a16="http://schemas.microsoft.com/office/drawing/2014/main" id="{0B12661D-9EAC-435D-BA6B-74F0892C1C48}"/>
              </a:ext>
            </a:extLst>
          </p:cNvPr>
          <p:cNvSpPr/>
          <p:nvPr/>
        </p:nvSpPr>
        <p:spPr>
          <a:xfrm>
            <a:off x="6899721" y="5027067"/>
            <a:ext cx="3206978" cy="3207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6C85795C-93D0-4B52-9F18-66B1731EA8EF}"/>
              </a:ext>
            </a:extLst>
          </p:cNvPr>
          <p:cNvSpPr txBox="1"/>
          <p:nvPr/>
        </p:nvSpPr>
        <p:spPr>
          <a:xfrm>
            <a:off x="7283166" y="5027067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prossesorAntall</a:t>
            </a:r>
            <a:endParaRPr lang="nb-NO" sz="900" dirty="0"/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5443A0D0-D9AF-4C6A-B5F4-93DC0C417354}"/>
              </a:ext>
            </a:extLst>
          </p:cNvPr>
          <p:cNvSpPr txBox="1"/>
          <p:nvPr/>
        </p:nvSpPr>
        <p:spPr>
          <a:xfrm>
            <a:off x="7294866" y="5194996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0A7BF080-5D96-4712-8FEA-D73128D62D25}"/>
              </a:ext>
            </a:extLst>
          </p:cNvPr>
          <p:cNvSpPr txBox="1"/>
          <p:nvPr/>
        </p:nvSpPr>
        <p:spPr>
          <a:xfrm>
            <a:off x="7283166" y="5586866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minneAntall</a:t>
            </a:r>
            <a:endParaRPr lang="nb-NO" sz="900" dirty="0"/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30523551-2E88-4076-8C12-D3ED98AB044E}"/>
              </a:ext>
            </a:extLst>
          </p:cNvPr>
          <p:cNvSpPr txBox="1"/>
          <p:nvPr/>
        </p:nvSpPr>
        <p:spPr>
          <a:xfrm>
            <a:off x="7306566" y="5738271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07590C99-547E-4D8E-9A65-951C381220CB}"/>
              </a:ext>
            </a:extLst>
          </p:cNvPr>
          <p:cNvSpPr txBox="1"/>
          <p:nvPr/>
        </p:nvSpPr>
        <p:spPr>
          <a:xfrm>
            <a:off x="7294866" y="6146664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paakrevdMinne</a:t>
            </a:r>
            <a:endParaRPr lang="nb-NO" sz="900" dirty="0"/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25C5B37B-D79E-444D-AE73-FBEABAF07644}"/>
              </a:ext>
            </a:extLst>
          </p:cNvPr>
          <p:cNvSpPr txBox="1"/>
          <p:nvPr/>
        </p:nvSpPr>
        <p:spPr>
          <a:xfrm>
            <a:off x="7306566" y="6302875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14A171BE-9CC1-4144-8FE4-A101FFE0BDBE}"/>
              </a:ext>
            </a:extLst>
          </p:cNvPr>
          <p:cNvSpPr txBox="1"/>
          <p:nvPr/>
        </p:nvSpPr>
        <p:spPr>
          <a:xfrm>
            <a:off x="7292378" y="6802856"/>
            <a:ext cx="24901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 err="1"/>
              <a:t>prossesorAntall</a:t>
            </a:r>
            <a:r>
              <a:rPr lang="nb-NO" sz="700" dirty="0"/>
              <a:t> = </a:t>
            </a:r>
            <a:r>
              <a:rPr lang="nb-NO" sz="700" dirty="0" err="1"/>
              <a:t>antPros</a:t>
            </a:r>
            <a:r>
              <a:rPr lang="nb-NO" sz="700" dirty="0"/>
              <a:t>;</a:t>
            </a:r>
          </a:p>
          <a:p>
            <a:r>
              <a:rPr lang="nb-NO" sz="700" dirty="0" err="1"/>
              <a:t>minneAntall</a:t>
            </a:r>
            <a:r>
              <a:rPr lang="nb-NO" sz="700" dirty="0"/>
              <a:t> = minne;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2D827CF3-BC75-4F28-BE2E-7F6D809F394E}"/>
              </a:ext>
            </a:extLst>
          </p:cNvPr>
          <p:cNvSpPr txBox="1"/>
          <p:nvPr/>
        </p:nvSpPr>
        <p:spPr>
          <a:xfrm>
            <a:off x="7283167" y="6617869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Node(</a:t>
            </a:r>
            <a:r>
              <a:rPr lang="nb-NO" sz="900" dirty="0" err="1"/>
              <a:t>int</a:t>
            </a:r>
            <a:r>
              <a:rPr lang="nb-NO" sz="900" dirty="0"/>
              <a:t> Minne,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Antpros</a:t>
            </a:r>
            <a:r>
              <a:rPr lang="nb-NO" sz="900" dirty="0"/>
              <a:t>)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870C322E-091C-475E-87EC-E99603D0EBDD}"/>
              </a:ext>
            </a:extLst>
          </p:cNvPr>
          <p:cNvSpPr txBox="1"/>
          <p:nvPr/>
        </p:nvSpPr>
        <p:spPr>
          <a:xfrm>
            <a:off x="7306566" y="7374762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 err="1"/>
              <a:t>return</a:t>
            </a:r>
            <a:r>
              <a:rPr lang="nb-NO" sz="700" dirty="0"/>
              <a:t> </a:t>
            </a:r>
            <a:r>
              <a:rPr lang="nb-NO" sz="700" dirty="0" err="1"/>
              <a:t>prossesorAntall</a:t>
            </a:r>
            <a:r>
              <a:rPr lang="nb-NO" sz="700" dirty="0"/>
              <a:t>;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82409ED1-D813-403F-AAA5-53F7AB860919}"/>
              </a:ext>
            </a:extLst>
          </p:cNvPr>
          <p:cNvSpPr txBox="1"/>
          <p:nvPr/>
        </p:nvSpPr>
        <p:spPr>
          <a:xfrm>
            <a:off x="7297355" y="7189775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antProssesorer</a:t>
            </a:r>
            <a:r>
              <a:rPr lang="nb-NO" sz="900" dirty="0"/>
              <a:t>()</a:t>
            </a:r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D1B9C066-0FE7-4D37-B2DA-30F6A3343D7B}"/>
              </a:ext>
            </a:extLst>
          </p:cNvPr>
          <p:cNvSpPr txBox="1"/>
          <p:nvPr/>
        </p:nvSpPr>
        <p:spPr>
          <a:xfrm>
            <a:off x="7315778" y="7805446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True eller False om noden har nok minne eller ei</a:t>
            </a: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F4B5E08B-E665-463C-8432-FD02D5091BA6}"/>
              </a:ext>
            </a:extLst>
          </p:cNvPr>
          <p:cNvSpPr txBox="1"/>
          <p:nvPr/>
        </p:nvSpPr>
        <p:spPr>
          <a:xfrm>
            <a:off x="7306567" y="7620459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boolean</a:t>
            </a:r>
            <a:r>
              <a:rPr lang="nb-NO" sz="900" dirty="0"/>
              <a:t> </a:t>
            </a:r>
            <a:r>
              <a:rPr lang="nb-NO" sz="900" dirty="0" err="1"/>
              <a:t>nokMinne</a:t>
            </a:r>
            <a:r>
              <a:rPr lang="nb-NO" sz="900" dirty="0"/>
              <a:t>(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paakrevdMinne</a:t>
            </a:r>
            <a:r>
              <a:rPr lang="nb-NO" sz="900" dirty="0"/>
              <a:t>)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66FDC416-385B-4201-89C2-9A0760FAED6D}"/>
              </a:ext>
            </a:extLst>
          </p:cNvPr>
          <p:cNvSpPr txBox="1"/>
          <p:nvPr/>
        </p:nvSpPr>
        <p:spPr>
          <a:xfrm>
            <a:off x="7409400" y="4710710"/>
            <a:ext cx="85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Node 2</a:t>
            </a:r>
          </a:p>
        </p:txBody>
      </p:sp>
      <p:cxnSp>
        <p:nvCxnSpPr>
          <p:cNvPr id="81" name="Kobling: vinkel 80">
            <a:extLst>
              <a:ext uri="{FF2B5EF4-FFF2-40B4-BE49-F238E27FC236}">
                <a16:creationId xmlns:a16="http://schemas.microsoft.com/office/drawing/2014/main" id="{A12FC15C-4EB0-46D7-B865-7A4D68DAF82C}"/>
              </a:ext>
            </a:extLst>
          </p:cNvPr>
          <p:cNvCxnSpPr>
            <a:cxnSpLocks/>
            <a:stCxn id="7" idx="1"/>
            <a:endCxn id="51" idx="1"/>
          </p:cNvCxnSpPr>
          <p:nvPr/>
        </p:nvCxnSpPr>
        <p:spPr>
          <a:xfrm rot="10800000" flipH="1">
            <a:off x="437341" y="928593"/>
            <a:ext cx="3313161" cy="439606"/>
          </a:xfrm>
          <a:prstGeom prst="bentConnector3">
            <a:avLst>
              <a:gd name="adj1" fmla="val 380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Kobling: vinkel 86">
            <a:extLst>
              <a:ext uri="{FF2B5EF4-FFF2-40B4-BE49-F238E27FC236}">
                <a16:creationId xmlns:a16="http://schemas.microsoft.com/office/drawing/2014/main" id="{93ED99F4-46EE-4C2B-AEF9-3BC6A0F3A848}"/>
              </a:ext>
            </a:extLst>
          </p:cNvPr>
          <p:cNvCxnSpPr>
            <a:cxnSpLocks/>
            <a:stCxn id="37" idx="1"/>
            <a:endCxn id="65" idx="1"/>
          </p:cNvCxnSpPr>
          <p:nvPr/>
        </p:nvCxnSpPr>
        <p:spPr>
          <a:xfrm rot="10800000" flipH="1">
            <a:off x="3746639" y="271136"/>
            <a:ext cx="5015821" cy="1260177"/>
          </a:xfrm>
          <a:prstGeom prst="bentConnector3">
            <a:avLst>
              <a:gd name="adj1" fmla="val -4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Kobling: vinkel 89">
            <a:extLst>
              <a:ext uri="{FF2B5EF4-FFF2-40B4-BE49-F238E27FC236}">
                <a16:creationId xmlns:a16="http://schemas.microsoft.com/office/drawing/2014/main" id="{FF31F852-AF47-4EC2-ACE6-51B1B794319F}"/>
              </a:ext>
            </a:extLst>
          </p:cNvPr>
          <p:cNvCxnSpPr>
            <a:endCxn id="79" idx="0"/>
          </p:cNvCxnSpPr>
          <p:nvPr/>
        </p:nvCxnSpPr>
        <p:spPr>
          <a:xfrm>
            <a:off x="4182533" y="1504312"/>
            <a:ext cx="3656358" cy="3206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52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955C325B-B1E6-46AF-83D0-A2786BBF10E2}"/>
              </a:ext>
            </a:extLst>
          </p:cNvPr>
          <p:cNvSpPr/>
          <p:nvPr/>
        </p:nvSpPr>
        <p:spPr>
          <a:xfrm>
            <a:off x="1373134" y="1633190"/>
            <a:ext cx="3206978" cy="38236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57D33B75-6754-4A5B-BC4E-F42FCC767960}"/>
              </a:ext>
            </a:extLst>
          </p:cNvPr>
          <p:cNvSpPr txBox="1"/>
          <p:nvPr/>
        </p:nvSpPr>
        <p:spPr>
          <a:xfrm>
            <a:off x="1756579" y="1700618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nodes</a:t>
            </a:r>
          </a:p>
        </p:txBody>
      </p:sp>
      <p:graphicFrame>
        <p:nvGraphicFramePr>
          <p:cNvPr id="6" name="Tabell 7">
            <a:extLst>
              <a:ext uri="{FF2B5EF4-FFF2-40B4-BE49-F238E27FC236}">
                <a16:creationId xmlns:a16="http://schemas.microsoft.com/office/drawing/2014/main" id="{9331E32E-27DC-4685-893F-34E36D24D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51875"/>
              </p:ext>
            </p:extLst>
          </p:nvPr>
        </p:nvGraphicFramePr>
        <p:xfrm>
          <a:off x="1810476" y="1908367"/>
          <a:ext cx="2332296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537">
                  <a:extLst>
                    <a:ext uri="{9D8B030D-6E8A-4147-A177-3AD203B41FA5}">
                      <a16:colId xmlns:a16="http://schemas.microsoft.com/office/drawing/2014/main" val="3049025111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2199413110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37758197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2640336347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4234554105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889272484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2085465607"/>
                    </a:ext>
                  </a:extLst>
                </a:gridCol>
                <a:gridCol w="291537">
                  <a:extLst>
                    <a:ext uri="{9D8B030D-6E8A-4147-A177-3AD203B41FA5}">
                      <a16:colId xmlns:a16="http://schemas.microsoft.com/office/drawing/2014/main" val="383812309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72357923"/>
                  </a:ext>
                </a:extLst>
              </a:tr>
            </a:tbl>
          </a:graphicData>
        </a:graphic>
      </p:graphicFrame>
      <p:sp>
        <p:nvSpPr>
          <p:cNvPr id="7" name="TekstSylinder 6">
            <a:extLst>
              <a:ext uri="{FF2B5EF4-FFF2-40B4-BE49-F238E27FC236}">
                <a16:creationId xmlns:a16="http://schemas.microsoft.com/office/drawing/2014/main" id="{A2ED1434-5922-4344-A9B7-9EBD9B9629C9}"/>
              </a:ext>
            </a:extLst>
          </p:cNvPr>
          <p:cNvSpPr txBox="1"/>
          <p:nvPr/>
        </p:nvSpPr>
        <p:spPr>
          <a:xfrm>
            <a:off x="1756579" y="2185450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Node[]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F57DB935-A01A-4169-B620-DB37F0989E2E}"/>
              </a:ext>
            </a:extLst>
          </p:cNvPr>
          <p:cNvSpPr txBox="1"/>
          <p:nvPr/>
        </p:nvSpPr>
        <p:spPr>
          <a:xfrm>
            <a:off x="1756579" y="2457866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antNode</a:t>
            </a:r>
            <a:endParaRPr lang="nb-NO" sz="90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CBE35D2-EA4E-4508-92EC-9C0AF47BB1AF}"/>
              </a:ext>
            </a:extLst>
          </p:cNvPr>
          <p:cNvSpPr txBox="1"/>
          <p:nvPr/>
        </p:nvSpPr>
        <p:spPr>
          <a:xfrm>
            <a:off x="1768279" y="2629832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CF5A138B-F587-47C3-8F60-88CD08F88477}"/>
              </a:ext>
            </a:extLst>
          </p:cNvPr>
          <p:cNvSpPr txBox="1"/>
          <p:nvPr/>
        </p:nvSpPr>
        <p:spPr>
          <a:xfrm>
            <a:off x="1814339" y="3575024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//Legger til </a:t>
            </a:r>
            <a:r>
              <a:rPr lang="nb-NO" sz="700" dirty="0" err="1"/>
              <a:t>enNode</a:t>
            </a:r>
            <a:r>
              <a:rPr lang="nb-NO" sz="700" dirty="0"/>
              <a:t> vi lagde i dataklynge inn i nodes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58AE79FB-6E02-4AC9-B87A-BC2C6EFBAFEC}"/>
              </a:ext>
            </a:extLst>
          </p:cNvPr>
          <p:cNvSpPr txBox="1"/>
          <p:nvPr/>
        </p:nvSpPr>
        <p:spPr>
          <a:xfrm>
            <a:off x="1805129" y="3390036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void</a:t>
            </a:r>
            <a:r>
              <a:rPr lang="nb-NO" sz="900" dirty="0"/>
              <a:t> </a:t>
            </a:r>
            <a:r>
              <a:rPr lang="nb-NO" sz="900" dirty="0" err="1"/>
              <a:t>settInn</a:t>
            </a:r>
            <a:r>
              <a:rPr lang="nb-NO" sz="900" dirty="0"/>
              <a:t>(Node </a:t>
            </a:r>
            <a:r>
              <a:rPr lang="nb-NO" sz="900" dirty="0" err="1"/>
              <a:t>enNode</a:t>
            </a:r>
            <a:r>
              <a:rPr lang="nb-NO" sz="900" dirty="0"/>
              <a:t>)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E7A5F345-CC93-4894-99F9-0AFB29E6806D}"/>
              </a:ext>
            </a:extLst>
          </p:cNvPr>
          <p:cNvSpPr txBox="1"/>
          <p:nvPr/>
        </p:nvSpPr>
        <p:spPr>
          <a:xfrm>
            <a:off x="1805127" y="3160643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 som gjør </a:t>
            </a:r>
            <a:r>
              <a:rPr lang="nb-NO" sz="700" dirty="0" err="1"/>
              <a:t>Arrayet</a:t>
            </a:r>
            <a:r>
              <a:rPr lang="nb-NO" sz="700" dirty="0"/>
              <a:t> node </a:t>
            </a:r>
            <a:r>
              <a:rPr lang="nb-NO" sz="700" dirty="0" err="1"/>
              <a:t>antNode</a:t>
            </a:r>
            <a:r>
              <a:rPr lang="nb-NO" sz="700" dirty="0"/>
              <a:t> langt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EC8090F-423A-4D9F-8176-8DF13638E0BE}"/>
              </a:ext>
            </a:extLst>
          </p:cNvPr>
          <p:cNvSpPr txBox="1"/>
          <p:nvPr/>
        </p:nvSpPr>
        <p:spPr>
          <a:xfrm>
            <a:off x="1756580" y="2917214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Rack(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antNode</a:t>
            </a:r>
            <a:r>
              <a:rPr lang="nb-NO" sz="900" dirty="0"/>
              <a:t>)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918AF389-550A-44BD-86EE-30FEFE619655}"/>
              </a:ext>
            </a:extLst>
          </p:cNvPr>
          <p:cNvSpPr txBox="1"/>
          <p:nvPr/>
        </p:nvSpPr>
        <p:spPr>
          <a:xfrm>
            <a:off x="1795915" y="4000064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//Looper gjennom nodene og returnerer en teller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33096EB7-22F2-4F13-AD92-F47056735828}"/>
              </a:ext>
            </a:extLst>
          </p:cNvPr>
          <p:cNvSpPr txBox="1"/>
          <p:nvPr/>
        </p:nvSpPr>
        <p:spPr>
          <a:xfrm>
            <a:off x="1786705" y="3815076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getAntNoder</a:t>
            </a:r>
            <a:r>
              <a:rPr lang="nb-NO" sz="900" dirty="0"/>
              <a:t>()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03F95E75-5ED3-4DE5-8609-BE9C6D2AB2DC}"/>
              </a:ext>
            </a:extLst>
          </p:cNvPr>
          <p:cNvSpPr txBox="1"/>
          <p:nvPr/>
        </p:nvSpPr>
        <p:spPr>
          <a:xfrm>
            <a:off x="1800555" y="4944413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//Går gjennom nodene og teller antall noder med nok minne</a:t>
            </a: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DBE8B79D-8EF2-4F9D-B27A-FC4B22BC448B}"/>
              </a:ext>
            </a:extLst>
          </p:cNvPr>
          <p:cNvSpPr txBox="1"/>
          <p:nvPr/>
        </p:nvSpPr>
        <p:spPr>
          <a:xfrm>
            <a:off x="1768281" y="4699529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noderMedNokMinne</a:t>
            </a:r>
            <a:r>
              <a:rPr lang="nb-NO" sz="900" dirty="0"/>
              <a:t>(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paakrevdMinne</a:t>
            </a:r>
            <a:r>
              <a:rPr lang="nb-NO" sz="900" dirty="0"/>
              <a:t>)</a:t>
            </a:r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178C8ECD-12EE-49D8-B686-1EDF8E5D5698}"/>
              </a:ext>
            </a:extLst>
          </p:cNvPr>
          <p:cNvSpPr txBox="1"/>
          <p:nvPr/>
        </p:nvSpPr>
        <p:spPr>
          <a:xfrm>
            <a:off x="1814339" y="4423128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//Går gjennom nodene og teller antall </a:t>
            </a:r>
            <a:r>
              <a:rPr lang="nb-NO" sz="700" dirty="0" err="1"/>
              <a:t>prossesorer</a:t>
            </a:r>
            <a:endParaRPr lang="nb-NO" sz="700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0C7D765-4174-4A28-BE03-BD88DAB4AF06}"/>
              </a:ext>
            </a:extLst>
          </p:cNvPr>
          <p:cNvSpPr txBox="1"/>
          <p:nvPr/>
        </p:nvSpPr>
        <p:spPr>
          <a:xfrm>
            <a:off x="1756580" y="4200117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antallProssesorer</a:t>
            </a:r>
            <a:r>
              <a:rPr lang="nb-NO" sz="900" dirty="0"/>
              <a:t>()</a:t>
            </a:r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66BFEC71-6A91-405F-A189-4A3DE740744E}"/>
              </a:ext>
            </a:extLst>
          </p:cNvPr>
          <p:cNvSpPr txBox="1"/>
          <p:nvPr/>
        </p:nvSpPr>
        <p:spPr>
          <a:xfrm>
            <a:off x="1814339" y="1261952"/>
            <a:ext cx="85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Rack</a:t>
            </a:r>
          </a:p>
        </p:txBody>
      </p:sp>
    </p:spTree>
    <p:extLst>
      <p:ext uri="{BB962C8B-B14F-4D97-AF65-F5344CB8AC3E}">
        <p14:creationId xmlns:p14="http://schemas.microsoft.com/office/powerpoint/2010/main" val="14008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B274C4DB-E016-4178-B55A-EB7AFC557A23}"/>
              </a:ext>
            </a:extLst>
          </p:cNvPr>
          <p:cNvSpPr/>
          <p:nvPr/>
        </p:nvSpPr>
        <p:spPr>
          <a:xfrm>
            <a:off x="1386988" y="2554848"/>
            <a:ext cx="3206978" cy="3207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AED4DC42-9755-430E-A5B2-83FDB4043FA8}"/>
              </a:ext>
            </a:extLst>
          </p:cNvPr>
          <p:cNvSpPr txBox="1"/>
          <p:nvPr/>
        </p:nvSpPr>
        <p:spPr>
          <a:xfrm>
            <a:off x="1770433" y="2554848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prossesorAntall</a:t>
            </a:r>
            <a:endParaRPr lang="nb-NO" sz="90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58BB6503-EA1F-4D3C-A9FE-16A1C7F68289}"/>
              </a:ext>
            </a:extLst>
          </p:cNvPr>
          <p:cNvSpPr txBox="1"/>
          <p:nvPr/>
        </p:nvSpPr>
        <p:spPr>
          <a:xfrm>
            <a:off x="1782133" y="2722777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AEC20754-0916-4081-A427-88036E72E904}"/>
              </a:ext>
            </a:extLst>
          </p:cNvPr>
          <p:cNvSpPr txBox="1"/>
          <p:nvPr/>
        </p:nvSpPr>
        <p:spPr>
          <a:xfrm>
            <a:off x="1770433" y="3114647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minneAntall</a:t>
            </a:r>
            <a:endParaRPr lang="nb-NO" sz="9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4A19DC9-2AF4-4D37-B764-AFCF032CA2C3}"/>
              </a:ext>
            </a:extLst>
          </p:cNvPr>
          <p:cNvSpPr txBox="1"/>
          <p:nvPr/>
        </p:nvSpPr>
        <p:spPr>
          <a:xfrm>
            <a:off x="1793833" y="3266052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56FA0179-97E0-42EE-93AA-F0E72BCADEA5}"/>
              </a:ext>
            </a:extLst>
          </p:cNvPr>
          <p:cNvSpPr txBox="1"/>
          <p:nvPr/>
        </p:nvSpPr>
        <p:spPr>
          <a:xfrm>
            <a:off x="1782133" y="3674445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paakrevdMinne</a:t>
            </a:r>
            <a:endParaRPr lang="nb-NO" sz="900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A809F72B-72FF-495D-8EB3-5E1D43CBD7FF}"/>
              </a:ext>
            </a:extLst>
          </p:cNvPr>
          <p:cNvSpPr txBox="1"/>
          <p:nvPr/>
        </p:nvSpPr>
        <p:spPr>
          <a:xfrm>
            <a:off x="1793833" y="3830656"/>
            <a:ext cx="164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C5CA337F-6F6D-47CF-934F-866676464C55}"/>
              </a:ext>
            </a:extLst>
          </p:cNvPr>
          <p:cNvSpPr txBox="1"/>
          <p:nvPr/>
        </p:nvSpPr>
        <p:spPr>
          <a:xfrm>
            <a:off x="1779645" y="4330638"/>
            <a:ext cx="24901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 err="1"/>
              <a:t>prossesorAntall</a:t>
            </a:r>
            <a:r>
              <a:rPr lang="nb-NO" sz="700" dirty="0"/>
              <a:t> = </a:t>
            </a:r>
            <a:r>
              <a:rPr lang="nb-NO" sz="700" dirty="0" err="1"/>
              <a:t>antPros</a:t>
            </a:r>
            <a:r>
              <a:rPr lang="nb-NO" sz="700" dirty="0"/>
              <a:t>;</a:t>
            </a:r>
          </a:p>
          <a:p>
            <a:r>
              <a:rPr lang="nb-NO" sz="700" dirty="0" err="1"/>
              <a:t>minneAntall</a:t>
            </a:r>
            <a:r>
              <a:rPr lang="nb-NO" sz="700" dirty="0"/>
              <a:t> = minne;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04E17426-098B-4D42-B57B-79ABB10CBE2A}"/>
              </a:ext>
            </a:extLst>
          </p:cNvPr>
          <p:cNvSpPr txBox="1"/>
          <p:nvPr/>
        </p:nvSpPr>
        <p:spPr>
          <a:xfrm>
            <a:off x="1770435" y="4145650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Node(</a:t>
            </a:r>
            <a:r>
              <a:rPr lang="nb-NO" sz="900" dirty="0" err="1"/>
              <a:t>int</a:t>
            </a:r>
            <a:r>
              <a:rPr lang="nb-NO" sz="900" dirty="0"/>
              <a:t> Minne,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Antpros</a:t>
            </a:r>
            <a:r>
              <a:rPr lang="nb-NO" sz="900" dirty="0"/>
              <a:t>)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1FBC6E6A-63FE-4BE0-90A8-2DBD5E2ECBA9}"/>
              </a:ext>
            </a:extLst>
          </p:cNvPr>
          <p:cNvSpPr txBox="1"/>
          <p:nvPr/>
        </p:nvSpPr>
        <p:spPr>
          <a:xfrm>
            <a:off x="1793833" y="4902544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 err="1"/>
              <a:t>return</a:t>
            </a:r>
            <a:r>
              <a:rPr lang="nb-NO" sz="700" dirty="0"/>
              <a:t> </a:t>
            </a:r>
            <a:r>
              <a:rPr lang="nb-NO" sz="700" dirty="0" err="1"/>
              <a:t>prossesorAntall</a:t>
            </a:r>
            <a:r>
              <a:rPr lang="nb-NO" sz="700" dirty="0"/>
              <a:t>;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5D9696C2-EC94-4D73-AF82-0C9E175C5E94}"/>
              </a:ext>
            </a:extLst>
          </p:cNvPr>
          <p:cNvSpPr txBox="1"/>
          <p:nvPr/>
        </p:nvSpPr>
        <p:spPr>
          <a:xfrm>
            <a:off x="1784623" y="4717556"/>
            <a:ext cx="19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antProssesorer</a:t>
            </a:r>
            <a:r>
              <a:rPr lang="nb-NO" sz="900" dirty="0"/>
              <a:t>()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A2F6516-F7B1-496A-BBA6-C231D95A31CD}"/>
              </a:ext>
            </a:extLst>
          </p:cNvPr>
          <p:cNvSpPr txBox="1"/>
          <p:nvPr/>
        </p:nvSpPr>
        <p:spPr>
          <a:xfrm>
            <a:off x="1803045" y="5333228"/>
            <a:ext cx="24901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True eller False om noden har nok minne eller ei</a:t>
            </a: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F7CE1A19-1985-4E71-A599-38A15E9A56D3}"/>
              </a:ext>
            </a:extLst>
          </p:cNvPr>
          <p:cNvSpPr txBox="1"/>
          <p:nvPr/>
        </p:nvSpPr>
        <p:spPr>
          <a:xfrm>
            <a:off x="1793835" y="5148240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boolean</a:t>
            </a:r>
            <a:r>
              <a:rPr lang="nb-NO" sz="900" dirty="0"/>
              <a:t> </a:t>
            </a:r>
            <a:r>
              <a:rPr lang="nb-NO" sz="900" dirty="0" err="1"/>
              <a:t>nokMinne</a:t>
            </a:r>
            <a:r>
              <a:rPr lang="nb-NO" sz="900" dirty="0"/>
              <a:t>(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paakrevdMinne</a:t>
            </a:r>
            <a:r>
              <a:rPr lang="nb-NO" sz="900" dirty="0"/>
              <a:t>)</a:t>
            </a:r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B129A488-EA0A-48A6-9A88-4B792C636AF6}"/>
              </a:ext>
            </a:extLst>
          </p:cNvPr>
          <p:cNvSpPr txBox="1"/>
          <p:nvPr/>
        </p:nvSpPr>
        <p:spPr>
          <a:xfrm>
            <a:off x="1923692" y="2233259"/>
            <a:ext cx="85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90312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486</Words>
  <Application>Microsoft Office PowerPoint</Application>
  <PresentationFormat>Egendefinert</PresentationFormat>
  <Paragraphs>99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Erik Anker Kilberg Skallevold</dc:creator>
  <cp:lastModifiedBy>Erik Anker Kilberg Skallevold</cp:lastModifiedBy>
  <cp:revision>2</cp:revision>
  <dcterms:created xsi:type="dcterms:W3CDTF">2021-02-01T11:08:12Z</dcterms:created>
  <dcterms:modified xsi:type="dcterms:W3CDTF">2021-02-01T11:50:34Z</dcterms:modified>
</cp:coreProperties>
</file>