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</p:sldIdLst>
  <p:sldSz cx="21743988" cy="180006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FE05B19-4DB3-48B5-A8D5-E40F8BE25BBC}" v="87" dt="2021-02-24T12:15:54.24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ddels stil 2 – uthev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ddels sti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ys stil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Ingen stil, tabellrutenett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2988" y="8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ik Anker Kilberg Skallevold" userId="db5690e31e0c9187" providerId="LiveId" clId="{AFE05B19-4DB3-48B5-A8D5-E40F8BE25BBC}"/>
    <pc:docChg chg="undo redo custSel addSld delSld modSld modMainMaster">
      <pc:chgData name="Erik Anker Kilberg Skallevold" userId="db5690e31e0c9187" providerId="LiveId" clId="{AFE05B19-4DB3-48B5-A8D5-E40F8BE25BBC}" dt="2021-02-24T12:15:30.376" v="2860"/>
      <pc:docMkLst>
        <pc:docMk/>
      </pc:docMkLst>
      <pc:sldChg chg="addSp delSp modSp mod">
        <pc:chgData name="Erik Anker Kilberg Skallevold" userId="db5690e31e0c9187" providerId="LiveId" clId="{AFE05B19-4DB3-48B5-A8D5-E40F8BE25BBC}" dt="2021-02-24T12:15:30.376" v="2860"/>
        <pc:sldMkLst>
          <pc:docMk/>
          <pc:sldMk cId="4132520780" sldId="256"/>
        </pc:sldMkLst>
        <pc:spChg chg="mod">
          <ac:chgData name="Erik Anker Kilberg Skallevold" userId="db5690e31e0c9187" providerId="LiveId" clId="{AFE05B19-4DB3-48B5-A8D5-E40F8BE25BBC}" dt="2021-02-24T12:15:30.376" v="2860"/>
          <ac:spMkLst>
            <pc:docMk/>
            <pc:sldMk cId="4132520780" sldId="256"/>
            <ac:spMk id="4" creationId="{4A275016-4003-490D-8903-83734B922FD8}"/>
          </ac:spMkLst>
        </pc:spChg>
        <pc:spChg chg="del">
          <ac:chgData name="Erik Anker Kilberg Skallevold" userId="db5690e31e0c9187" providerId="LiveId" clId="{AFE05B19-4DB3-48B5-A8D5-E40F8BE25BBC}" dt="2021-02-14T15:48:12.727" v="814" actId="478"/>
          <ac:spMkLst>
            <pc:docMk/>
            <pc:sldMk cId="4132520780" sldId="256"/>
            <ac:spMk id="6" creationId="{DB238656-362D-493B-AA8C-99BCE9F6F370}"/>
          </ac:spMkLst>
        </pc:spChg>
        <pc:spChg chg="del">
          <ac:chgData name="Erik Anker Kilberg Skallevold" userId="db5690e31e0c9187" providerId="LiveId" clId="{AFE05B19-4DB3-48B5-A8D5-E40F8BE25BBC}" dt="2021-02-14T15:48:11.510" v="813" actId="478"/>
          <ac:spMkLst>
            <pc:docMk/>
            <pc:sldMk cId="4132520780" sldId="256"/>
            <ac:spMk id="8" creationId="{989626BC-588D-4246-BBB5-3566803A5861}"/>
          </ac:spMkLst>
        </pc:spChg>
        <pc:spChg chg="mod">
          <ac:chgData name="Erik Anker Kilberg Skallevold" userId="db5690e31e0c9187" providerId="LiveId" clId="{AFE05B19-4DB3-48B5-A8D5-E40F8BE25BBC}" dt="2021-02-24T12:15:30.376" v="2860"/>
          <ac:spMkLst>
            <pc:docMk/>
            <pc:sldMk cId="4132520780" sldId="256"/>
            <ac:spMk id="9" creationId="{10AFADA3-CBA3-4C3E-9DD8-A040E8D6A961}"/>
          </ac:spMkLst>
        </pc:spChg>
        <pc:spChg chg="mod">
          <ac:chgData name="Erik Anker Kilberg Skallevold" userId="db5690e31e0c9187" providerId="LiveId" clId="{AFE05B19-4DB3-48B5-A8D5-E40F8BE25BBC}" dt="2021-02-24T12:15:30.376" v="2860"/>
          <ac:spMkLst>
            <pc:docMk/>
            <pc:sldMk cId="4132520780" sldId="256"/>
            <ac:spMk id="10" creationId="{FA6FD8D3-2C7C-4393-8461-BC8C46093EDC}"/>
          </ac:spMkLst>
        </pc:spChg>
        <pc:spChg chg="mod">
          <ac:chgData name="Erik Anker Kilberg Skallevold" userId="db5690e31e0c9187" providerId="LiveId" clId="{AFE05B19-4DB3-48B5-A8D5-E40F8BE25BBC}" dt="2021-02-24T12:15:30.376" v="2860"/>
          <ac:spMkLst>
            <pc:docMk/>
            <pc:sldMk cId="4132520780" sldId="256"/>
            <ac:spMk id="11" creationId="{27C23CBF-D792-4CF3-A084-56D0D75E2603}"/>
          </ac:spMkLst>
        </pc:spChg>
        <pc:spChg chg="mod">
          <ac:chgData name="Erik Anker Kilberg Skallevold" userId="db5690e31e0c9187" providerId="LiveId" clId="{AFE05B19-4DB3-48B5-A8D5-E40F8BE25BBC}" dt="2021-02-24T12:15:30.376" v="2860"/>
          <ac:spMkLst>
            <pc:docMk/>
            <pc:sldMk cId="4132520780" sldId="256"/>
            <ac:spMk id="12" creationId="{73B92184-9688-41B8-841A-EEAC51752299}"/>
          </ac:spMkLst>
        </pc:spChg>
        <pc:spChg chg="mod">
          <ac:chgData name="Erik Anker Kilberg Skallevold" userId="db5690e31e0c9187" providerId="LiveId" clId="{AFE05B19-4DB3-48B5-A8D5-E40F8BE25BBC}" dt="2021-02-24T12:15:30.376" v="2860"/>
          <ac:spMkLst>
            <pc:docMk/>
            <pc:sldMk cId="4132520780" sldId="256"/>
            <ac:spMk id="13" creationId="{E4AF25F6-EC0E-46D8-B7D2-A8B390051B62}"/>
          </ac:spMkLst>
        </pc:spChg>
        <pc:spChg chg="mod">
          <ac:chgData name="Erik Anker Kilberg Skallevold" userId="db5690e31e0c9187" providerId="LiveId" clId="{AFE05B19-4DB3-48B5-A8D5-E40F8BE25BBC}" dt="2021-02-24T12:15:30.376" v="2860"/>
          <ac:spMkLst>
            <pc:docMk/>
            <pc:sldMk cId="4132520780" sldId="256"/>
            <ac:spMk id="14" creationId="{36A9C353-0A8A-4608-B3E7-605668870C26}"/>
          </ac:spMkLst>
        </pc:spChg>
        <pc:spChg chg="mod">
          <ac:chgData name="Erik Anker Kilberg Skallevold" userId="db5690e31e0c9187" providerId="LiveId" clId="{AFE05B19-4DB3-48B5-A8D5-E40F8BE25BBC}" dt="2021-02-24T12:15:30.376" v="2860"/>
          <ac:spMkLst>
            <pc:docMk/>
            <pc:sldMk cId="4132520780" sldId="256"/>
            <ac:spMk id="15" creationId="{03B54DEC-0544-4553-B2A6-CD008828B6EB}"/>
          </ac:spMkLst>
        </pc:spChg>
        <pc:spChg chg="mod">
          <ac:chgData name="Erik Anker Kilberg Skallevold" userId="db5690e31e0c9187" providerId="LiveId" clId="{AFE05B19-4DB3-48B5-A8D5-E40F8BE25BBC}" dt="2021-02-24T12:15:30.376" v="2860"/>
          <ac:spMkLst>
            <pc:docMk/>
            <pc:sldMk cId="4132520780" sldId="256"/>
            <ac:spMk id="16" creationId="{F45F8BE4-9A4E-4F7E-9A67-24C8B426A0CB}"/>
          </ac:spMkLst>
        </pc:spChg>
        <pc:spChg chg="mod">
          <ac:chgData name="Erik Anker Kilberg Skallevold" userId="db5690e31e0c9187" providerId="LiveId" clId="{AFE05B19-4DB3-48B5-A8D5-E40F8BE25BBC}" dt="2021-02-24T12:15:30.376" v="2860"/>
          <ac:spMkLst>
            <pc:docMk/>
            <pc:sldMk cId="4132520780" sldId="256"/>
            <ac:spMk id="17" creationId="{995BBDE8-FACE-4077-9239-83D8EF2EA0A6}"/>
          </ac:spMkLst>
        </pc:spChg>
        <pc:spChg chg="mod">
          <ac:chgData name="Erik Anker Kilberg Skallevold" userId="db5690e31e0c9187" providerId="LiveId" clId="{AFE05B19-4DB3-48B5-A8D5-E40F8BE25BBC}" dt="2021-02-24T12:15:30.376" v="2860"/>
          <ac:spMkLst>
            <pc:docMk/>
            <pc:sldMk cId="4132520780" sldId="256"/>
            <ac:spMk id="18" creationId="{D2C6B7D4-A0D4-49AE-BE31-421DABBAEB3B}"/>
          </ac:spMkLst>
        </pc:spChg>
        <pc:spChg chg="mod">
          <ac:chgData name="Erik Anker Kilberg Skallevold" userId="db5690e31e0c9187" providerId="LiveId" clId="{AFE05B19-4DB3-48B5-A8D5-E40F8BE25BBC}" dt="2021-02-24T12:15:30.376" v="2860"/>
          <ac:spMkLst>
            <pc:docMk/>
            <pc:sldMk cId="4132520780" sldId="256"/>
            <ac:spMk id="19" creationId="{A5BF8A64-8CCA-4C2A-8D8B-A1FB74F5773B}"/>
          </ac:spMkLst>
        </pc:spChg>
        <pc:spChg chg="mod">
          <ac:chgData name="Erik Anker Kilberg Skallevold" userId="db5690e31e0c9187" providerId="LiveId" clId="{AFE05B19-4DB3-48B5-A8D5-E40F8BE25BBC}" dt="2021-02-24T12:15:30.376" v="2860"/>
          <ac:spMkLst>
            <pc:docMk/>
            <pc:sldMk cId="4132520780" sldId="256"/>
            <ac:spMk id="20" creationId="{AC470121-C2AA-48E7-864D-4D09CFF2FD4B}"/>
          </ac:spMkLst>
        </pc:spChg>
        <pc:spChg chg="mod">
          <ac:chgData name="Erik Anker Kilberg Skallevold" userId="db5690e31e0c9187" providerId="LiveId" clId="{AFE05B19-4DB3-48B5-A8D5-E40F8BE25BBC}" dt="2021-02-24T12:15:30.376" v="2860"/>
          <ac:spMkLst>
            <pc:docMk/>
            <pc:sldMk cId="4132520780" sldId="256"/>
            <ac:spMk id="21" creationId="{6FC11615-5053-4C3B-88E2-E74A8B45F7C1}"/>
          </ac:spMkLst>
        </pc:spChg>
        <pc:spChg chg="mod">
          <ac:chgData name="Erik Anker Kilberg Skallevold" userId="db5690e31e0c9187" providerId="LiveId" clId="{AFE05B19-4DB3-48B5-A8D5-E40F8BE25BBC}" dt="2021-02-24T12:15:30.376" v="2860"/>
          <ac:spMkLst>
            <pc:docMk/>
            <pc:sldMk cId="4132520780" sldId="256"/>
            <ac:spMk id="22" creationId="{1B15E398-0555-4A8F-8260-978827066B73}"/>
          </ac:spMkLst>
        </pc:spChg>
        <pc:spChg chg="mod">
          <ac:chgData name="Erik Anker Kilberg Skallevold" userId="db5690e31e0c9187" providerId="LiveId" clId="{AFE05B19-4DB3-48B5-A8D5-E40F8BE25BBC}" dt="2021-02-24T12:15:30.376" v="2860"/>
          <ac:spMkLst>
            <pc:docMk/>
            <pc:sldMk cId="4132520780" sldId="256"/>
            <ac:spMk id="24" creationId="{E3125B89-ADC4-4EED-8934-03E49B3E7CFC}"/>
          </ac:spMkLst>
        </pc:spChg>
        <pc:spChg chg="mod">
          <ac:chgData name="Erik Anker Kilberg Skallevold" userId="db5690e31e0c9187" providerId="LiveId" clId="{AFE05B19-4DB3-48B5-A8D5-E40F8BE25BBC}" dt="2021-02-24T12:15:30.376" v="2860"/>
          <ac:spMkLst>
            <pc:docMk/>
            <pc:sldMk cId="4132520780" sldId="256"/>
            <ac:spMk id="25" creationId="{F04A4C47-3E0C-44B7-9613-41287621F301}"/>
          </ac:spMkLst>
        </pc:spChg>
        <pc:spChg chg="mod">
          <ac:chgData name="Erik Anker Kilberg Skallevold" userId="db5690e31e0c9187" providerId="LiveId" clId="{AFE05B19-4DB3-48B5-A8D5-E40F8BE25BBC}" dt="2021-02-24T12:15:30.376" v="2860"/>
          <ac:spMkLst>
            <pc:docMk/>
            <pc:sldMk cId="4132520780" sldId="256"/>
            <ac:spMk id="26" creationId="{A4487260-60BF-4CBE-8F47-0822A1B954F2}"/>
          </ac:spMkLst>
        </pc:spChg>
        <pc:spChg chg="mod">
          <ac:chgData name="Erik Anker Kilberg Skallevold" userId="db5690e31e0c9187" providerId="LiveId" clId="{AFE05B19-4DB3-48B5-A8D5-E40F8BE25BBC}" dt="2021-02-24T12:15:30.376" v="2860"/>
          <ac:spMkLst>
            <pc:docMk/>
            <pc:sldMk cId="4132520780" sldId="256"/>
            <ac:spMk id="27" creationId="{3419E9D1-15A1-44AB-9B3F-98FE0ED7CAC3}"/>
          </ac:spMkLst>
        </pc:spChg>
        <pc:spChg chg="mod">
          <ac:chgData name="Erik Anker Kilberg Skallevold" userId="db5690e31e0c9187" providerId="LiveId" clId="{AFE05B19-4DB3-48B5-A8D5-E40F8BE25BBC}" dt="2021-02-24T12:15:30.376" v="2860"/>
          <ac:spMkLst>
            <pc:docMk/>
            <pc:sldMk cId="4132520780" sldId="256"/>
            <ac:spMk id="28" creationId="{463B4D9C-00E6-422D-9231-DC6229091944}"/>
          </ac:spMkLst>
        </pc:spChg>
        <pc:spChg chg="mod">
          <ac:chgData name="Erik Anker Kilberg Skallevold" userId="db5690e31e0c9187" providerId="LiveId" clId="{AFE05B19-4DB3-48B5-A8D5-E40F8BE25BBC}" dt="2021-02-24T12:15:30.376" v="2860"/>
          <ac:spMkLst>
            <pc:docMk/>
            <pc:sldMk cId="4132520780" sldId="256"/>
            <ac:spMk id="29" creationId="{8B38597A-D74D-45CE-8333-2AA0254A418C}"/>
          </ac:spMkLst>
        </pc:spChg>
        <pc:spChg chg="mod">
          <ac:chgData name="Erik Anker Kilberg Skallevold" userId="db5690e31e0c9187" providerId="LiveId" clId="{AFE05B19-4DB3-48B5-A8D5-E40F8BE25BBC}" dt="2021-02-24T12:15:30.376" v="2860"/>
          <ac:spMkLst>
            <pc:docMk/>
            <pc:sldMk cId="4132520780" sldId="256"/>
            <ac:spMk id="30" creationId="{8CFEBEED-40A7-4A4A-B562-BE2C8C4A002D}"/>
          </ac:spMkLst>
        </pc:spChg>
        <pc:spChg chg="mod">
          <ac:chgData name="Erik Anker Kilberg Skallevold" userId="db5690e31e0c9187" providerId="LiveId" clId="{AFE05B19-4DB3-48B5-A8D5-E40F8BE25BBC}" dt="2021-02-24T12:15:30.376" v="2860"/>
          <ac:spMkLst>
            <pc:docMk/>
            <pc:sldMk cId="4132520780" sldId="256"/>
            <ac:spMk id="31" creationId="{49199D65-8F26-49AA-AD60-7044E49B6BC7}"/>
          </ac:spMkLst>
        </pc:spChg>
        <pc:spChg chg="mod">
          <ac:chgData name="Erik Anker Kilberg Skallevold" userId="db5690e31e0c9187" providerId="LiveId" clId="{AFE05B19-4DB3-48B5-A8D5-E40F8BE25BBC}" dt="2021-02-24T12:15:30.376" v="2860"/>
          <ac:spMkLst>
            <pc:docMk/>
            <pc:sldMk cId="4132520780" sldId="256"/>
            <ac:spMk id="32" creationId="{8F3776CE-E48E-45B4-9507-82160DE62B24}"/>
          </ac:spMkLst>
        </pc:spChg>
        <pc:spChg chg="mod">
          <ac:chgData name="Erik Anker Kilberg Skallevold" userId="db5690e31e0c9187" providerId="LiveId" clId="{AFE05B19-4DB3-48B5-A8D5-E40F8BE25BBC}" dt="2021-02-24T12:15:30.376" v="2860"/>
          <ac:spMkLst>
            <pc:docMk/>
            <pc:sldMk cId="4132520780" sldId="256"/>
            <ac:spMk id="33" creationId="{4B4D4A61-AA9D-472F-97E9-C0B1FB9949C0}"/>
          </ac:spMkLst>
        </pc:spChg>
        <pc:spChg chg="mod">
          <ac:chgData name="Erik Anker Kilberg Skallevold" userId="db5690e31e0c9187" providerId="LiveId" clId="{AFE05B19-4DB3-48B5-A8D5-E40F8BE25BBC}" dt="2021-02-24T12:15:30.376" v="2860"/>
          <ac:spMkLst>
            <pc:docMk/>
            <pc:sldMk cId="4132520780" sldId="256"/>
            <ac:spMk id="34" creationId="{8393F2F7-1DE4-4E2A-8E0A-6DBE1042BCDB}"/>
          </ac:spMkLst>
        </pc:spChg>
        <pc:spChg chg="mod">
          <ac:chgData name="Erik Anker Kilberg Skallevold" userId="db5690e31e0c9187" providerId="LiveId" clId="{AFE05B19-4DB3-48B5-A8D5-E40F8BE25BBC}" dt="2021-02-24T12:15:30.376" v="2860"/>
          <ac:spMkLst>
            <pc:docMk/>
            <pc:sldMk cId="4132520780" sldId="256"/>
            <ac:spMk id="35" creationId="{D63DA95A-0CA1-4320-B7D9-249EB19F2D50}"/>
          </ac:spMkLst>
        </pc:spChg>
        <pc:spChg chg="del">
          <ac:chgData name="Erik Anker Kilberg Skallevold" userId="db5690e31e0c9187" providerId="LiveId" clId="{AFE05B19-4DB3-48B5-A8D5-E40F8BE25BBC}" dt="2021-02-14T15:57:28.332" v="1458" actId="478"/>
          <ac:spMkLst>
            <pc:docMk/>
            <pc:sldMk cId="4132520780" sldId="256"/>
            <ac:spMk id="36" creationId="{BDD69E21-4A41-42BE-9FD1-AF95391DE242}"/>
          </ac:spMkLst>
        </pc:spChg>
        <pc:spChg chg="del">
          <ac:chgData name="Erik Anker Kilberg Skallevold" userId="db5690e31e0c9187" providerId="LiveId" clId="{AFE05B19-4DB3-48B5-A8D5-E40F8BE25BBC}" dt="2021-02-14T15:57:28.332" v="1458" actId="478"/>
          <ac:spMkLst>
            <pc:docMk/>
            <pc:sldMk cId="4132520780" sldId="256"/>
            <ac:spMk id="38" creationId="{DDFB6831-92A9-4497-8790-7E617B8171C6}"/>
          </ac:spMkLst>
        </pc:spChg>
        <pc:spChg chg="del">
          <ac:chgData name="Erik Anker Kilberg Skallevold" userId="db5690e31e0c9187" providerId="LiveId" clId="{AFE05B19-4DB3-48B5-A8D5-E40F8BE25BBC}" dt="2021-02-14T15:57:36.832" v="1459" actId="478"/>
          <ac:spMkLst>
            <pc:docMk/>
            <pc:sldMk cId="4132520780" sldId="256"/>
            <ac:spMk id="39" creationId="{A6D42FEB-C376-4D08-B233-21E3DF659141}"/>
          </ac:spMkLst>
        </pc:spChg>
        <pc:spChg chg="del">
          <ac:chgData name="Erik Anker Kilberg Skallevold" userId="db5690e31e0c9187" providerId="LiveId" clId="{AFE05B19-4DB3-48B5-A8D5-E40F8BE25BBC}" dt="2021-02-14T15:57:36.832" v="1459" actId="478"/>
          <ac:spMkLst>
            <pc:docMk/>
            <pc:sldMk cId="4132520780" sldId="256"/>
            <ac:spMk id="40" creationId="{6E2738C7-02DD-4BD5-BE23-FA329E5674E5}"/>
          </ac:spMkLst>
        </pc:spChg>
        <pc:spChg chg="mod">
          <ac:chgData name="Erik Anker Kilberg Skallevold" userId="db5690e31e0c9187" providerId="LiveId" clId="{AFE05B19-4DB3-48B5-A8D5-E40F8BE25BBC}" dt="2021-02-24T12:15:30.376" v="2860"/>
          <ac:spMkLst>
            <pc:docMk/>
            <pc:sldMk cId="4132520780" sldId="256"/>
            <ac:spMk id="41" creationId="{A0139647-FAD8-4930-A3AC-3B7EAC20AE9A}"/>
          </ac:spMkLst>
        </pc:spChg>
        <pc:spChg chg="mod">
          <ac:chgData name="Erik Anker Kilberg Skallevold" userId="db5690e31e0c9187" providerId="LiveId" clId="{AFE05B19-4DB3-48B5-A8D5-E40F8BE25BBC}" dt="2021-02-24T12:15:30.376" v="2860"/>
          <ac:spMkLst>
            <pc:docMk/>
            <pc:sldMk cId="4132520780" sldId="256"/>
            <ac:spMk id="42" creationId="{81EC1515-1041-43A8-8329-430FCBDF2796}"/>
          </ac:spMkLst>
        </pc:spChg>
        <pc:spChg chg="mod">
          <ac:chgData name="Erik Anker Kilberg Skallevold" userId="db5690e31e0c9187" providerId="LiveId" clId="{AFE05B19-4DB3-48B5-A8D5-E40F8BE25BBC}" dt="2021-02-24T12:15:30.376" v="2860"/>
          <ac:spMkLst>
            <pc:docMk/>
            <pc:sldMk cId="4132520780" sldId="256"/>
            <ac:spMk id="43" creationId="{05AE2A37-5C5A-4A16-BEFA-F499E66A2420}"/>
          </ac:spMkLst>
        </pc:spChg>
        <pc:spChg chg="mod">
          <ac:chgData name="Erik Anker Kilberg Skallevold" userId="db5690e31e0c9187" providerId="LiveId" clId="{AFE05B19-4DB3-48B5-A8D5-E40F8BE25BBC}" dt="2021-02-24T12:15:30.376" v="2860"/>
          <ac:spMkLst>
            <pc:docMk/>
            <pc:sldMk cId="4132520780" sldId="256"/>
            <ac:spMk id="44" creationId="{FB8003B7-D88F-49A9-9637-1599385424DD}"/>
          </ac:spMkLst>
        </pc:spChg>
        <pc:spChg chg="del">
          <ac:chgData name="Erik Anker Kilberg Skallevold" userId="db5690e31e0c9187" providerId="LiveId" clId="{AFE05B19-4DB3-48B5-A8D5-E40F8BE25BBC}" dt="2021-02-14T15:58:35.202" v="1510" actId="478"/>
          <ac:spMkLst>
            <pc:docMk/>
            <pc:sldMk cId="4132520780" sldId="256"/>
            <ac:spMk id="45" creationId="{7573EAA9-CD05-4A1E-AF0E-45F689F10A39}"/>
          </ac:spMkLst>
        </pc:spChg>
        <pc:spChg chg="del mod">
          <ac:chgData name="Erik Anker Kilberg Skallevold" userId="db5690e31e0c9187" providerId="LiveId" clId="{AFE05B19-4DB3-48B5-A8D5-E40F8BE25BBC}" dt="2021-02-14T15:58:39.087" v="1512" actId="478"/>
          <ac:spMkLst>
            <pc:docMk/>
            <pc:sldMk cId="4132520780" sldId="256"/>
            <ac:spMk id="46" creationId="{1BC63313-721F-4979-A984-C1011ADFA3FD}"/>
          </ac:spMkLst>
        </pc:spChg>
        <pc:spChg chg="del">
          <ac:chgData name="Erik Anker Kilberg Skallevold" userId="db5690e31e0c9187" providerId="LiveId" clId="{AFE05B19-4DB3-48B5-A8D5-E40F8BE25BBC}" dt="2021-02-14T15:58:45.662" v="1517" actId="478"/>
          <ac:spMkLst>
            <pc:docMk/>
            <pc:sldMk cId="4132520780" sldId="256"/>
            <ac:spMk id="47" creationId="{8C21A6EF-866A-42CE-A0D3-3E4F736635C8}"/>
          </ac:spMkLst>
        </pc:spChg>
        <pc:spChg chg="del">
          <ac:chgData name="Erik Anker Kilberg Skallevold" userId="db5690e31e0c9187" providerId="LiveId" clId="{AFE05B19-4DB3-48B5-A8D5-E40F8BE25BBC}" dt="2021-02-14T15:58:44.446" v="1516" actId="478"/>
          <ac:spMkLst>
            <pc:docMk/>
            <pc:sldMk cId="4132520780" sldId="256"/>
            <ac:spMk id="48" creationId="{5F95B646-3B32-4DC0-94CE-22B22ADFE408}"/>
          </ac:spMkLst>
        </pc:spChg>
        <pc:spChg chg="del">
          <ac:chgData name="Erik Anker Kilberg Skallevold" userId="db5690e31e0c9187" providerId="LiveId" clId="{AFE05B19-4DB3-48B5-A8D5-E40F8BE25BBC}" dt="2021-02-14T15:58:43.158" v="1515" actId="478"/>
          <ac:spMkLst>
            <pc:docMk/>
            <pc:sldMk cId="4132520780" sldId="256"/>
            <ac:spMk id="49" creationId="{26E3D04F-6CB8-47BE-B2C6-97F00D454ECD}"/>
          </ac:spMkLst>
        </pc:spChg>
        <pc:spChg chg="del mod">
          <ac:chgData name="Erik Anker Kilberg Skallevold" userId="db5690e31e0c9187" providerId="LiveId" clId="{AFE05B19-4DB3-48B5-A8D5-E40F8BE25BBC}" dt="2021-02-14T15:58:41.305" v="1514" actId="478"/>
          <ac:spMkLst>
            <pc:docMk/>
            <pc:sldMk cId="4132520780" sldId="256"/>
            <ac:spMk id="50" creationId="{9B9BBA4A-65A0-497F-A9D0-9F6961C03B22}"/>
          </ac:spMkLst>
        </pc:spChg>
        <pc:spChg chg="mod">
          <ac:chgData name="Erik Anker Kilberg Skallevold" userId="db5690e31e0c9187" providerId="LiveId" clId="{AFE05B19-4DB3-48B5-A8D5-E40F8BE25BBC}" dt="2021-02-24T12:15:30.376" v="2860"/>
          <ac:spMkLst>
            <pc:docMk/>
            <pc:sldMk cId="4132520780" sldId="256"/>
            <ac:spMk id="51" creationId="{04EA643B-E402-49B8-AE78-22B3EF288038}"/>
          </ac:spMkLst>
        </pc:spChg>
        <pc:spChg chg="del">
          <ac:chgData name="Erik Anker Kilberg Skallevold" userId="db5690e31e0c9187" providerId="LiveId" clId="{AFE05B19-4DB3-48B5-A8D5-E40F8BE25BBC}" dt="2021-02-14T16:01:02.895" v="1695" actId="478"/>
          <ac:spMkLst>
            <pc:docMk/>
            <pc:sldMk cId="4132520780" sldId="256"/>
            <ac:spMk id="52" creationId="{5D58EF04-CBA0-4030-AE8E-50CEE540E4C4}"/>
          </ac:spMkLst>
        </pc:spChg>
        <pc:spChg chg="del">
          <ac:chgData name="Erik Anker Kilberg Skallevold" userId="db5690e31e0c9187" providerId="LiveId" clId="{AFE05B19-4DB3-48B5-A8D5-E40F8BE25BBC}" dt="2021-02-14T16:01:02.895" v="1695" actId="478"/>
          <ac:spMkLst>
            <pc:docMk/>
            <pc:sldMk cId="4132520780" sldId="256"/>
            <ac:spMk id="53" creationId="{2F01A558-0CBB-4D9E-B4C3-921D56C9610C}"/>
          </ac:spMkLst>
        </pc:spChg>
        <pc:spChg chg="del">
          <ac:chgData name="Erik Anker Kilberg Skallevold" userId="db5690e31e0c9187" providerId="LiveId" clId="{AFE05B19-4DB3-48B5-A8D5-E40F8BE25BBC}" dt="2021-02-14T16:01:02.895" v="1695" actId="478"/>
          <ac:spMkLst>
            <pc:docMk/>
            <pc:sldMk cId="4132520780" sldId="256"/>
            <ac:spMk id="54" creationId="{3A24472B-A908-4891-9BA4-B6FB4EDC0B1B}"/>
          </ac:spMkLst>
        </pc:spChg>
        <pc:spChg chg="del">
          <ac:chgData name="Erik Anker Kilberg Skallevold" userId="db5690e31e0c9187" providerId="LiveId" clId="{AFE05B19-4DB3-48B5-A8D5-E40F8BE25BBC}" dt="2021-02-14T16:01:02.895" v="1695" actId="478"/>
          <ac:spMkLst>
            <pc:docMk/>
            <pc:sldMk cId="4132520780" sldId="256"/>
            <ac:spMk id="55" creationId="{8FD3B999-9CFB-473F-82F2-EF57F900C877}"/>
          </ac:spMkLst>
        </pc:spChg>
        <pc:spChg chg="del">
          <ac:chgData name="Erik Anker Kilberg Skallevold" userId="db5690e31e0c9187" providerId="LiveId" clId="{AFE05B19-4DB3-48B5-A8D5-E40F8BE25BBC}" dt="2021-02-14T16:01:02.895" v="1695" actId="478"/>
          <ac:spMkLst>
            <pc:docMk/>
            <pc:sldMk cId="4132520780" sldId="256"/>
            <ac:spMk id="56" creationId="{2F18A183-60DC-4CE9-9F1F-CBAD46B3E17F}"/>
          </ac:spMkLst>
        </pc:spChg>
        <pc:spChg chg="del">
          <ac:chgData name="Erik Anker Kilberg Skallevold" userId="db5690e31e0c9187" providerId="LiveId" clId="{AFE05B19-4DB3-48B5-A8D5-E40F8BE25BBC}" dt="2021-02-14T16:01:02.895" v="1695" actId="478"/>
          <ac:spMkLst>
            <pc:docMk/>
            <pc:sldMk cId="4132520780" sldId="256"/>
            <ac:spMk id="57" creationId="{32EC7D09-37A2-4B8D-B7C4-F5182059F0A0}"/>
          </ac:spMkLst>
        </pc:spChg>
        <pc:spChg chg="del">
          <ac:chgData name="Erik Anker Kilberg Skallevold" userId="db5690e31e0c9187" providerId="LiveId" clId="{AFE05B19-4DB3-48B5-A8D5-E40F8BE25BBC}" dt="2021-02-14T16:01:02.895" v="1695" actId="478"/>
          <ac:spMkLst>
            <pc:docMk/>
            <pc:sldMk cId="4132520780" sldId="256"/>
            <ac:spMk id="58" creationId="{9ED74DCA-B226-4A28-93CD-CB8F6568DDF9}"/>
          </ac:spMkLst>
        </pc:spChg>
        <pc:spChg chg="del">
          <ac:chgData name="Erik Anker Kilberg Skallevold" userId="db5690e31e0c9187" providerId="LiveId" clId="{AFE05B19-4DB3-48B5-A8D5-E40F8BE25BBC}" dt="2021-02-14T16:01:02.895" v="1695" actId="478"/>
          <ac:spMkLst>
            <pc:docMk/>
            <pc:sldMk cId="4132520780" sldId="256"/>
            <ac:spMk id="59" creationId="{C700EF30-F866-433D-805E-CEB226B455D1}"/>
          </ac:spMkLst>
        </pc:spChg>
        <pc:spChg chg="del">
          <ac:chgData name="Erik Anker Kilberg Skallevold" userId="db5690e31e0c9187" providerId="LiveId" clId="{AFE05B19-4DB3-48B5-A8D5-E40F8BE25BBC}" dt="2021-02-14T16:01:02.895" v="1695" actId="478"/>
          <ac:spMkLst>
            <pc:docMk/>
            <pc:sldMk cId="4132520780" sldId="256"/>
            <ac:spMk id="60" creationId="{B55C07B8-C04B-4DC3-8BC8-0C5B8EE4509A}"/>
          </ac:spMkLst>
        </pc:spChg>
        <pc:spChg chg="del">
          <ac:chgData name="Erik Anker Kilberg Skallevold" userId="db5690e31e0c9187" providerId="LiveId" clId="{AFE05B19-4DB3-48B5-A8D5-E40F8BE25BBC}" dt="2021-02-14T16:01:02.895" v="1695" actId="478"/>
          <ac:spMkLst>
            <pc:docMk/>
            <pc:sldMk cId="4132520780" sldId="256"/>
            <ac:spMk id="61" creationId="{094FCA3C-653A-4B53-A156-43ABE3874B93}"/>
          </ac:spMkLst>
        </pc:spChg>
        <pc:spChg chg="del">
          <ac:chgData name="Erik Anker Kilberg Skallevold" userId="db5690e31e0c9187" providerId="LiveId" clId="{AFE05B19-4DB3-48B5-A8D5-E40F8BE25BBC}" dt="2021-02-14T16:01:02.895" v="1695" actId="478"/>
          <ac:spMkLst>
            <pc:docMk/>
            <pc:sldMk cId="4132520780" sldId="256"/>
            <ac:spMk id="62" creationId="{402FE094-B927-4985-BDC4-7D90D65ACC2B}"/>
          </ac:spMkLst>
        </pc:spChg>
        <pc:spChg chg="del">
          <ac:chgData name="Erik Anker Kilberg Skallevold" userId="db5690e31e0c9187" providerId="LiveId" clId="{AFE05B19-4DB3-48B5-A8D5-E40F8BE25BBC}" dt="2021-02-14T16:01:02.895" v="1695" actId="478"/>
          <ac:spMkLst>
            <pc:docMk/>
            <pc:sldMk cId="4132520780" sldId="256"/>
            <ac:spMk id="63" creationId="{51A8A47B-8816-497C-8AA4-C544279C4CF2}"/>
          </ac:spMkLst>
        </pc:spChg>
        <pc:spChg chg="del">
          <ac:chgData name="Erik Anker Kilberg Skallevold" userId="db5690e31e0c9187" providerId="LiveId" clId="{AFE05B19-4DB3-48B5-A8D5-E40F8BE25BBC}" dt="2021-02-14T16:01:02.895" v="1695" actId="478"/>
          <ac:spMkLst>
            <pc:docMk/>
            <pc:sldMk cId="4132520780" sldId="256"/>
            <ac:spMk id="64" creationId="{B35B13EC-9FC7-43D4-893A-716AD4E7FCB1}"/>
          </ac:spMkLst>
        </pc:spChg>
        <pc:spChg chg="mod">
          <ac:chgData name="Erik Anker Kilberg Skallevold" userId="db5690e31e0c9187" providerId="LiveId" clId="{AFE05B19-4DB3-48B5-A8D5-E40F8BE25BBC}" dt="2021-02-24T12:15:30.376" v="2860"/>
          <ac:spMkLst>
            <pc:docMk/>
            <pc:sldMk cId="4132520780" sldId="256"/>
            <ac:spMk id="65" creationId="{B03DB253-0A84-4A90-88B9-E0ABF3A6371B}"/>
          </ac:spMkLst>
        </pc:spChg>
        <pc:spChg chg="del">
          <ac:chgData name="Erik Anker Kilberg Skallevold" userId="db5690e31e0c9187" providerId="LiveId" clId="{AFE05B19-4DB3-48B5-A8D5-E40F8BE25BBC}" dt="2021-02-14T16:01:08.243" v="1697" actId="478"/>
          <ac:spMkLst>
            <pc:docMk/>
            <pc:sldMk cId="4132520780" sldId="256"/>
            <ac:spMk id="66" creationId="{0B12661D-9EAC-435D-BA6B-74F0892C1C48}"/>
          </ac:spMkLst>
        </pc:spChg>
        <pc:spChg chg="del">
          <ac:chgData name="Erik Anker Kilberg Skallevold" userId="db5690e31e0c9187" providerId="LiveId" clId="{AFE05B19-4DB3-48B5-A8D5-E40F8BE25BBC}" dt="2021-02-14T16:01:06.727" v="1696" actId="478"/>
          <ac:spMkLst>
            <pc:docMk/>
            <pc:sldMk cId="4132520780" sldId="256"/>
            <ac:spMk id="67" creationId="{6C85795C-93D0-4B52-9F18-66B1731EA8EF}"/>
          </ac:spMkLst>
        </pc:spChg>
        <pc:spChg chg="del">
          <ac:chgData name="Erik Anker Kilberg Skallevold" userId="db5690e31e0c9187" providerId="LiveId" clId="{AFE05B19-4DB3-48B5-A8D5-E40F8BE25BBC}" dt="2021-02-14T16:01:06.727" v="1696" actId="478"/>
          <ac:spMkLst>
            <pc:docMk/>
            <pc:sldMk cId="4132520780" sldId="256"/>
            <ac:spMk id="68" creationId="{5443A0D0-D9AF-4C6A-B5F4-93DC0C417354}"/>
          </ac:spMkLst>
        </pc:spChg>
        <pc:spChg chg="del">
          <ac:chgData name="Erik Anker Kilberg Skallevold" userId="db5690e31e0c9187" providerId="LiveId" clId="{AFE05B19-4DB3-48B5-A8D5-E40F8BE25BBC}" dt="2021-02-14T16:01:06.727" v="1696" actId="478"/>
          <ac:spMkLst>
            <pc:docMk/>
            <pc:sldMk cId="4132520780" sldId="256"/>
            <ac:spMk id="69" creationId="{0A7BF080-5D96-4712-8FEA-D73128D62D25}"/>
          </ac:spMkLst>
        </pc:spChg>
        <pc:spChg chg="del">
          <ac:chgData name="Erik Anker Kilberg Skallevold" userId="db5690e31e0c9187" providerId="LiveId" clId="{AFE05B19-4DB3-48B5-A8D5-E40F8BE25BBC}" dt="2021-02-14T16:01:06.727" v="1696" actId="478"/>
          <ac:spMkLst>
            <pc:docMk/>
            <pc:sldMk cId="4132520780" sldId="256"/>
            <ac:spMk id="70" creationId="{30523551-2E88-4076-8C12-D3ED98AB044E}"/>
          </ac:spMkLst>
        </pc:spChg>
        <pc:spChg chg="del">
          <ac:chgData name="Erik Anker Kilberg Skallevold" userId="db5690e31e0c9187" providerId="LiveId" clId="{AFE05B19-4DB3-48B5-A8D5-E40F8BE25BBC}" dt="2021-02-14T16:01:06.727" v="1696" actId="478"/>
          <ac:spMkLst>
            <pc:docMk/>
            <pc:sldMk cId="4132520780" sldId="256"/>
            <ac:spMk id="71" creationId="{07590C99-547E-4D8E-9A65-951C381220CB}"/>
          </ac:spMkLst>
        </pc:spChg>
        <pc:spChg chg="del">
          <ac:chgData name="Erik Anker Kilberg Skallevold" userId="db5690e31e0c9187" providerId="LiveId" clId="{AFE05B19-4DB3-48B5-A8D5-E40F8BE25BBC}" dt="2021-02-14T16:01:06.727" v="1696" actId="478"/>
          <ac:spMkLst>
            <pc:docMk/>
            <pc:sldMk cId="4132520780" sldId="256"/>
            <ac:spMk id="72" creationId="{25C5B37B-D79E-444D-AE73-FBEABAF07644}"/>
          </ac:spMkLst>
        </pc:spChg>
        <pc:spChg chg="del">
          <ac:chgData name="Erik Anker Kilberg Skallevold" userId="db5690e31e0c9187" providerId="LiveId" clId="{AFE05B19-4DB3-48B5-A8D5-E40F8BE25BBC}" dt="2021-02-14T16:01:06.727" v="1696" actId="478"/>
          <ac:spMkLst>
            <pc:docMk/>
            <pc:sldMk cId="4132520780" sldId="256"/>
            <ac:spMk id="73" creationId="{14A171BE-9CC1-4144-8FE4-A101FFE0BDBE}"/>
          </ac:spMkLst>
        </pc:spChg>
        <pc:spChg chg="del">
          <ac:chgData name="Erik Anker Kilberg Skallevold" userId="db5690e31e0c9187" providerId="LiveId" clId="{AFE05B19-4DB3-48B5-A8D5-E40F8BE25BBC}" dt="2021-02-14T16:01:06.727" v="1696" actId="478"/>
          <ac:spMkLst>
            <pc:docMk/>
            <pc:sldMk cId="4132520780" sldId="256"/>
            <ac:spMk id="74" creationId="{2D827CF3-BC75-4F28-BE2E-7F6D809F394E}"/>
          </ac:spMkLst>
        </pc:spChg>
        <pc:spChg chg="del">
          <ac:chgData name="Erik Anker Kilberg Skallevold" userId="db5690e31e0c9187" providerId="LiveId" clId="{AFE05B19-4DB3-48B5-A8D5-E40F8BE25BBC}" dt="2021-02-14T16:01:06.727" v="1696" actId="478"/>
          <ac:spMkLst>
            <pc:docMk/>
            <pc:sldMk cId="4132520780" sldId="256"/>
            <ac:spMk id="75" creationId="{870C322E-091C-475E-87EC-E99603D0EBDD}"/>
          </ac:spMkLst>
        </pc:spChg>
        <pc:spChg chg="del">
          <ac:chgData name="Erik Anker Kilberg Skallevold" userId="db5690e31e0c9187" providerId="LiveId" clId="{AFE05B19-4DB3-48B5-A8D5-E40F8BE25BBC}" dt="2021-02-14T16:01:06.727" v="1696" actId="478"/>
          <ac:spMkLst>
            <pc:docMk/>
            <pc:sldMk cId="4132520780" sldId="256"/>
            <ac:spMk id="76" creationId="{82409ED1-D813-403F-AAA5-53F7AB860919}"/>
          </ac:spMkLst>
        </pc:spChg>
        <pc:spChg chg="del">
          <ac:chgData name="Erik Anker Kilberg Skallevold" userId="db5690e31e0c9187" providerId="LiveId" clId="{AFE05B19-4DB3-48B5-A8D5-E40F8BE25BBC}" dt="2021-02-14T16:01:06.727" v="1696" actId="478"/>
          <ac:spMkLst>
            <pc:docMk/>
            <pc:sldMk cId="4132520780" sldId="256"/>
            <ac:spMk id="77" creationId="{D1B9C066-0FE7-4D37-B2DA-30F6A3343D7B}"/>
          </ac:spMkLst>
        </pc:spChg>
        <pc:spChg chg="del">
          <ac:chgData name="Erik Anker Kilberg Skallevold" userId="db5690e31e0c9187" providerId="LiveId" clId="{AFE05B19-4DB3-48B5-A8D5-E40F8BE25BBC}" dt="2021-02-14T16:01:06.727" v="1696" actId="478"/>
          <ac:spMkLst>
            <pc:docMk/>
            <pc:sldMk cId="4132520780" sldId="256"/>
            <ac:spMk id="78" creationId="{F4B5E08B-E665-463C-8432-FD02D5091BA6}"/>
          </ac:spMkLst>
        </pc:spChg>
        <pc:spChg chg="mod">
          <ac:chgData name="Erik Anker Kilberg Skallevold" userId="db5690e31e0c9187" providerId="LiveId" clId="{AFE05B19-4DB3-48B5-A8D5-E40F8BE25BBC}" dt="2021-02-24T12:15:30.376" v="2860"/>
          <ac:spMkLst>
            <pc:docMk/>
            <pc:sldMk cId="4132520780" sldId="256"/>
            <ac:spMk id="79" creationId="{66FDC416-385B-4201-89C2-9A0760FAED6D}"/>
          </ac:spMkLst>
        </pc:spChg>
        <pc:spChg chg="add mod">
          <ac:chgData name="Erik Anker Kilberg Skallevold" userId="db5690e31e0c9187" providerId="LiveId" clId="{AFE05B19-4DB3-48B5-A8D5-E40F8BE25BBC}" dt="2021-02-24T12:15:30.376" v="2860"/>
          <ac:spMkLst>
            <pc:docMk/>
            <pc:sldMk cId="4132520780" sldId="256"/>
            <ac:spMk id="80" creationId="{89CFC932-A0E7-40AC-B26D-91A13722E037}"/>
          </ac:spMkLst>
        </pc:spChg>
        <pc:spChg chg="add mod">
          <ac:chgData name="Erik Anker Kilberg Skallevold" userId="db5690e31e0c9187" providerId="LiveId" clId="{AFE05B19-4DB3-48B5-A8D5-E40F8BE25BBC}" dt="2021-02-24T12:15:30.376" v="2860"/>
          <ac:spMkLst>
            <pc:docMk/>
            <pc:sldMk cId="4132520780" sldId="256"/>
            <ac:spMk id="82" creationId="{20BFCAE2-30A2-441C-86C0-6BE42A221756}"/>
          </ac:spMkLst>
        </pc:spChg>
        <pc:spChg chg="add mod">
          <ac:chgData name="Erik Anker Kilberg Skallevold" userId="db5690e31e0c9187" providerId="LiveId" clId="{AFE05B19-4DB3-48B5-A8D5-E40F8BE25BBC}" dt="2021-02-24T12:15:30.376" v="2860"/>
          <ac:spMkLst>
            <pc:docMk/>
            <pc:sldMk cId="4132520780" sldId="256"/>
            <ac:spMk id="83" creationId="{1D24CDC1-9A5B-471C-B2CA-386C24673488}"/>
          </ac:spMkLst>
        </pc:spChg>
        <pc:spChg chg="add del mod">
          <ac:chgData name="Erik Anker Kilberg Skallevold" userId="db5690e31e0c9187" providerId="LiveId" clId="{AFE05B19-4DB3-48B5-A8D5-E40F8BE25BBC}" dt="2021-02-14T15:50:45.161" v="898"/>
          <ac:spMkLst>
            <pc:docMk/>
            <pc:sldMk cId="4132520780" sldId="256"/>
            <ac:spMk id="84" creationId="{8DED4117-28F0-4468-BDD2-87F83AFEBA80}"/>
          </ac:spMkLst>
        </pc:spChg>
        <pc:spChg chg="add del mod">
          <ac:chgData name="Erik Anker Kilberg Skallevold" userId="db5690e31e0c9187" providerId="LiveId" clId="{AFE05B19-4DB3-48B5-A8D5-E40F8BE25BBC}" dt="2021-02-14T15:50:45.161" v="898"/>
          <ac:spMkLst>
            <pc:docMk/>
            <pc:sldMk cId="4132520780" sldId="256"/>
            <ac:spMk id="85" creationId="{69EE7798-BEB0-454D-B654-D7CEF1F4F5CB}"/>
          </ac:spMkLst>
        </pc:spChg>
        <pc:spChg chg="add mod">
          <ac:chgData name="Erik Anker Kilberg Skallevold" userId="db5690e31e0c9187" providerId="LiveId" clId="{AFE05B19-4DB3-48B5-A8D5-E40F8BE25BBC}" dt="2021-02-24T12:15:30.376" v="2860"/>
          <ac:spMkLst>
            <pc:docMk/>
            <pc:sldMk cId="4132520780" sldId="256"/>
            <ac:spMk id="86" creationId="{5625501D-FEF6-48EC-9FD3-6AEEEEF72193}"/>
          </ac:spMkLst>
        </pc:spChg>
        <pc:spChg chg="add mod">
          <ac:chgData name="Erik Anker Kilberg Skallevold" userId="db5690e31e0c9187" providerId="LiveId" clId="{AFE05B19-4DB3-48B5-A8D5-E40F8BE25BBC}" dt="2021-02-24T12:15:30.376" v="2860"/>
          <ac:spMkLst>
            <pc:docMk/>
            <pc:sldMk cId="4132520780" sldId="256"/>
            <ac:spMk id="88" creationId="{BD2EE75E-72A9-44F6-B051-CE778EEF0A0F}"/>
          </ac:spMkLst>
        </pc:spChg>
        <pc:spChg chg="add mod">
          <ac:chgData name="Erik Anker Kilberg Skallevold" userId="db5690e31e0c9187" providerId="LiveId" clId="{AFE05B19-4DB3-48B5-A8D5-E40F8BE25BBC}" dt="2021-02-24T12:15:30.376" v="2860"/>
          <ac:spMkLst>
            <pc:docMk/>
            <pc:sldMk cId="4132520780" sldId="256"/>
            <ac:spMk id="89" creationId="{F4B0AB43-4492-436F-8B16-F74E7A3BFBED}"/>
          </ac:spMkLst>
        </pc:spChg>
        <pc:spChg chg="add mod">
          <ac:chgData name="Erik Anker Kilberg Skallevold" userId="db5690e31e0c9187" providerId="LiveId" clId="{AFE05B19-4DB3-48B5-A8D5-E40F8BE25BBC}" dt="2021-02-24T12:15:30.376" v="2860"/>
          <ac:spMkLst>
            <pc:docMk/>
            <pc:sldMk cId="4132520780" sldId="256"/>
            <ac:spMk id="91" creationId="{988BC277-C576-4B40-8306-F8AC0DE9951A}"/>
          </ac:spMkLst>
        </pc:spChg>
        <pc:spChg chg="add mod">
          <ac:chgData name="Erik Anker Kilberg Skallevold" userId="db5690e31e0c9187" providerId="LiveId" clId="{AFE05B19-4DB3-48B5-A8D5-E40F8BE25BBC}" dt="2021-02-24T12:15:30.376" v="2860"/>
          <ac:spMkLst>
            <pc:docMk/>
            <pc:sldMk cId="4132520780" sldId="256"/>
            <ac:spMk id="92" creationId="{6DF1D041-8DC3-4D9D-969E-626590E50686}"/>
          </ac:spMkLst>
        </pc:spChg>
        <pc:spChg chg="add mod">
          <ac:chgData name="Erik Anker Kilberg Skallevold" userId="db5690e31e0c9187" providerId="LiveId" clId="{AFE05B19-4DB3-48B5-A8D5-E40F8BE25BBC}" dt="2021-02-24T12:15:30.376" v="2860"/>
          <ac:spMkLst>
            <pc:docMk/>
            <pc:sldMk cId="4132520780" sldId="256"/>
            <ac:spMk id="93" creationId="{FA1F89DC-EEE8-4422-9775-720C4A1B2ACA}"/>
          </ac:spMkLst>
        </pc:spChg>
        <pc:spChg chg="add mod">
          <ac:chgData name="Erik Anker Kilberg Skallevold" userId="db5690e31e0c9187" providerId="LiveId" clId="{AFE05B19-4DB3-48B5-A8D5-E40F8BE25BBC}" dt="2021-02-24T12:15:30.376" v="2860"/>
          <ac:spMkLst>
            <pc:docMk/>
            <pc:sldMk cId="4132520780" sldId="256"/>
            <ac:spMk id="94" creationId="{A029EACE-9BDC-49E1-BD2C-88792C5FD975}"/>
          </ac:spMkLst>
        </pc:spChg>
        <pc:spChg chg="add del mod">
          <ac:chgData name="Erik Anker Kilberg Skallevold" userId="db5690e31e0c9187" providerId="LiveId" clId="{AFE05B19-4DB3-48B5-A8D5-E40F8BE25BBC}" dt="2021-02-14T15:56:03.526" v="1389"/>
          <ac:spMkLst>
            <pc:docMk/>
            <pc:sldMk cId="4132520780" sldId="256"/>
            <ac:spMk id="95" creationId="{DAF092DD-4BB2-40EF-AAA5-0011F5878D29}"/>
          </ac:spMkLst>
        </pc:spChg>
        <pc:spChg chg="add del mod">
          <ac:chgData name="Erik Anker Kilberg Skallevold" userId="db5690e31e0c9187" providerId="LiveId" clId="{AFE05B19-4DB3-48B5-A8D5-E40F8BE25BBC}" dt="2021-02-14T15:56:03.526" v="1389"/>
          <ac:spMkLst>
            <pc:docMk/>
            <pc:sldMk cId="4132520780" sldId="256"/>
            <ac:spMk id="96" creationId="{5D1FAB4B-6AEA-4E2B-AF0D-8BA5DCA8DE42}"/>
          </ac:spMkLst>
        </pc:spChg>
        <pc:spChg chg="add del mod">
          <ac:chgData name="Erik Anker Kilberg Skallevold" userId="db5690e31e0c9187" providerId="LiveId" clId="{AFE05B19-4DB3-48B5-A8D5-E40F8BE25BBC}" dt="2021-02-14T15:56:03.526" v="1389"/>
          <ac:spMkLst>
            <pc:docMk/>
            <pc:sldMk cId="4132520780" sldId="256"/>
            <ac:spMk id="97" creationId="{E42AFE0E-F9D2-492E-89F9-D7B352CEC5A1}"/>
          </ac:spMkLst>
        </pc:spChg>
        <pc:spChg chg="add del mod">
          <ac:chgData name="Erik Anker Kilberg Skallevold" userId="db5690e31e0c9187" providerId="LiveId" clId="{AFE05B19-4DB3-48B5-A8D5-E40F8BE25BBC}" dt="2021-02-14T15:56:03.526" v="1389"/>
          <ac:spMkLst>
            <pc:docMk/>
            <pc:sldMk cId="4132520780" sldId="256"/>
            <ac:spMk id="98" creationId="{76D0DA11-C454-4AC0-9BFA-9E2E941C73DE}"/>
          </ac:spMkLst>
        </pc:spChg>
        <pc:spChg chg="add mod">
          <ac:chgData name="Erik Anker Kilberg Skallevold" userId="db5690e31e0c9187" providerId="LiveId" clId="{AFE05B19-4DB3-48B5-A8D5-E40F8BE25BBC}" dt="2021-02-14T15:56:05.514" v="1391" actId="571"/>
          <ac:spMkLst>
            <pc:docMk/>
            <pc:sldMk cId="4132520780" sldId="256"/>
            <ac:spMk id="99" creationId="{7C786EF0-FC37-41FC-BBF2-CC3D4947BBED}"/>
          </ac:spMkLst>
        </pc:spChg>
        <pc:spChg chg="add mod">
          <ac:chgData name="Erik Anker Kilberg Skallevold" userId="db5690e31e0c9187" providerId="LiveId" clId="{AFE05B19-4DB3-48B5-A8D5-E40F8BE25BBC}" dt="2021-02-14T15:56:05.514" v="1391" actId="571"/>
          <ac:spMkLst>
            <pc:docMk/>
            <pc:sldMk cId="4132520780" sldId="256"/>
            <ac:spMk id="100" creationId="{59AE972F-1255-4C3C-8DDB-25B45435BAC0}"/>
          </ac:spMkLst>
        </pc:spChg>
        <pc:spChg chg="add mod">
          <ac:chgData name="Erik Anker Kilberg Skallevold" userId="db5690e31e0c9187" providerId="LiveId" clId="{AFE05B19-4DB3-48B5-A8D5-E40F8BE25BBC}" dt="2021-02-14T15:56:05.514" v="1391" actId="571"/>
          <ac:spMkLst>
            <pc:docMk/>
            <pc:sldMk cId="4132520780" sldId="256"/>
            <ac:spMk id="101" creationId="{F9026EE0-411D-4FDC-96AF-501625EFF40B}"/>
          </ac:spMkLst>
        </pc:spChg>
        <pc:spChg chg="add mod">
          <ac:chgData name="Erik Anker Kilberg Skallevold" userId="db5690e31e0c9187" providerId="LiveId" clId="{AFE05B19-4DB3-48B5-A8D5-E40F8BE25BBC}" dt="2021-02-14T15:56:05.514" v="1391" actId="571"/>
          <ac:spMkLst>
            <pc:docMk/>
            <pc:sldMk cId="4132520780" sldId="256"/>
            <ac:spMk id="102" creationId="{DBCB86E7-FA02-430F-8312-5DD2B052ED0B}"/>
          </ac:spMkLst>
        </pc:spChg>
        <pc:spChg chg="add mod">
          <ac:chgData name="Erik Anker Kilberg Skallevold" userId="db5690e31e0c9187" providerId="LiveId" clId="{AFE05B19-4DB3-48B5-A8D5-E40F8BE25BBC}" dt="2021-02-24T12:15:30.376" v="2860"/>
          <ac:spMkLst>
            <pc:docMk/>
            <pc:sldMk cId="4132520780" sldId="256"/>
            <ac:spMk id="103" creationId="{F6E3979E-24EE-4AC1-8D64-FA70C8D5C8F6}"/>
          </ac:spMkLst>
        </pc:spChg>
        <pc:spChg chg="add mod">
          <ac:chgData name="Erik Anker Kilberg Skallevold" userId="db5690e31e0c9187" providerId="LiveId" clId="{AFE05B19-4DB3-48B5-A8D5-E40F8BE25BBC}" dt="2021-02-24T12:15:30.376" v="2860"/>
          <ac:spMkLst>
            <pc:docMk/>
            <pc:sldMk cId="4132520780" sldId="256"/>
            <ac:spMk id="104" creationId="{3EB1B09E-70A2-4333-816E-D517C932FBB8}"/>
          </ac:spMkLst>
        </pc:spChg>
        <pc:spChg chg="add mod">
          <ac:chgData name="Erik Anker Kilberg Skallevold" userId="db5690e31e0c9187" providerId="LiveId" clId="{AFE05B19-4DB3-48B5-A8D5-E40F8BE25BBC}" dt="2021-02-24T12:15:30.376" v="2860"/>
          <ac:spMkLst>
            <pc:docMk/>
            <pc:sldMk cId="4132520780" sldId="256"/>
            <ac:spMk id="105" creationId="{6DE8047E-F4EA-48DB-8AC0-7CB5F8A0FCEF}"/>
          </ac:spMkLst>
        </pc:spChg>
        <pc:spChg chg="add mod">
          <ac:chgData name="Erik Anker Kilberg Skallevold" userId="db5690e31e0c9187" providerId="LiveId" clId="{AFE05B19-4DB3-48B5-A8D5-E40F8BE25BBC}" dt="2021-02-24T12:15:30.376" v="2860"/>
          <ac:spMkLst>
            <pc:docMk/>
            <pc:sldMk cId="4132520780" sldId="256"/>
            <ac:spMk id="106" creationId="{DF90A4AC-A065-44B9-AC80-29FE68A85F4D}"/>
          </ac:spMkLst>
        </pc:spChg>
        <pc:spChg chg="add mod">
          <ac:chgData name="Erik Anker Kilberg Skallevold" userId="db5690e31e0c9187" providerId="LiveId" clId="{AFE05B19-4DB3-48B5-A8D5-E40F8BE25BBC}" dt="2021-02-24T12:15:30.376" v="2860"/>
          <ac:spMkLst>
            <pc:docMk/>
            <pc:sldMk cId="4132520780" sldId="256"/>
            <ac:spMk id="107" creationId="{728FC0F0-A881-46E3-8654-E0590662C520}"/>
          </ac:spMkLst>
        </pc:spChg>
        <pc:spChg chg="add mod">
          <ac:chgData name="Erik Anker Kilberg Skallevold" userId="db5690e31e0c9187" providerId="LiveId" clId="{AFE05B19-4DB3-48B5-A8D5-E40F8BE25BBC}" dt="2021-02-24T12:15:30.376" v="2860"/>
          <ac:spMkLst>
            <pc:docMk/>
            <pc:sldMk cId="4132520780" sldId="256"/>
            <ac:spMk id="108" creationId="{0F09FEFF-0E5C-408C-A473-316797826693}"/>
          </ac:spMkLst>
        </pc:spChg>
        <pc:spChg chg="add mod">
          <ac:chgData name="Erik Anker Kilberg Skallevold" userId="db5690e31e0c9187" providerId="LiveId" clId="{AFE05B19-4DB3-48B5-A8D5-E40F8BE25BBC}" dt="2021-02-24T12:15:30.376" v="2860"/>
          <ac:spMkLst>
            <pc:docMk/>
            <pc:sldMk cId="4132520780" sldId="256"/>
            <ac:spMk id="109" creationId="{98C65D78-0A7F-4555-A76B-E9F9639CDC35}"/>
          </ac:spMkLst>
        </pc:spChg>
        <pc:spChg chg="add mod">
          <ac:chgData name="Erik Anker Kilberg Skallevold" userId="db5690e31e0c9187" providerId="LiveId" clId="{AFE05B19-4DB3-48B5-A8D5-E40F8BE25BBC}" dt="2021-02-24T12:15:30.376" v="2860"/>
          <ac:spMkLst>
            <pc:docMk/>
            <pc:sldMk cId="4132520780" sldId="256"/>
            <ac:spMk id="110" creationId="{95C1C1A7-E010-46BE-986D-6AE5C37949C9}"/>
          </ac:spMkLst>
        </pc:spChg>
        <pc:spChg chg="add mod">
          <ac:chgData name="Erik Anker Kilberg Skallevold" userId="db5690e31e0c9187" providerId="LiveId" clId="{AFE05B19-4DB3-48B5-A8D5-E40F8BE25BBC}" dt="2021-02-24T12:15:30.376" v="2860"/>
          <ac:spMkLst>
            <pc:docMk/>
            <pc:sldMk cId="4132520780" sldId="256"/>
            <ac:spMk id="111" creationId="{998270A3-1217-4278-8B05-C297F10F0EB0}"/>
          </ac:spMkLst>
        </pc:spChg>
        <pc:spChg chg="add mod">
          <ac:chgData name="Erik Anker Kilberg Skallevold" userId="db5690e31e0c9187" providerId="LiveId" clId="{AFE05B19-4DB3-48B5-A8D5-E40F8BE25BBC}" dt="2021-02-24T12:15:30.376" v="2860"/>
          <ac:spMkLst>
            <pc:docMk/>
            <pc:sldMk cId="4132520780" sldId="256"/>
            <ac:spMk id="112" creationId="{1F428787-30CD-4119-8125-CE875D31F969}"/>
          </ac:spMkLst>
        </pc:spChg>
        <pc:spChg chg="add mod">
          <ac:chgData name="Erik Anker Kilberg Skallevold" userId="db5690e31e0c9187" providerId="LiveId" clId="{AFE05B19-4DB3-48B5-A8D5-E40F8BE25BBC}" dt="2021-02-24T12:15:30.376" v="2860"/>
          <ac:spMkLst>
            <pc:docMk/>
            <pc:sldMk cId="4132520780" sldId="256"/>
            <ac:spMk id="113" creationId="{2685250C-C5FB-4283-9767-073E1874E9BE}"/>
          </ac:spMkLst>
        </pc:spChg>
        <pc:spChg chg="add mod">
          <ac:chgData name="Erik Anker Kilberg Skallevold" userId="db5690e31e0c9187" providerId="LiveId" clId="{AFE05B19-4DB3-48B5-A8D5-E40F8BE25BBC}" dt="2021-02-24T12:15:30.376" v="2860"/>
          <ac:spMkLst>
            <pc:docMk/>
            <pc:sldMk cId="4132520780" sldId="256"/>
            <ac:spMk id="114" creationId="{F22F88C1-7F49-40E4-98DF-F1227A048EF9}"/>
          </ac:spMkLst>
        </pc:spChg>
        <pc:spChg chg="add mod">
          <ac:chgData name="Erik Anker Kilberg Skallevold" userId="db5690e31e0c9187" providerId="LiveId" clId="{AFE05B19-4DB3-48B5-A8D5-E40F8BE25BBC}" dt="2021-02-24T12:15:30.376" v="2860"/>
          <ac:spMkLst>
            <pc:docMk/>
            <pc:sldMk cId="4132520780" sldId="256"/>
            <ac:spMk id="115" creationId="{781CB836-0192-4EB0-BF8C-C5CE9AD66095}"/>
          </ac:spMkLst>
        </pc:spChg>
        <pc:spChg chg="add mod">
          <ac:chgData name="Erik Anker Kilberg Skallevold" userId="db5690e31e0c9187" providerId="LiveId" clId="{AFE05B19-4DB3-48B5-A8D5-E40F8BE25BBC}" dt="2021-02-24T12:15:30.376" v="2860"/>
          <ac:spMkLst>
            <pc:docMk/>
            <pc:sldMk cId="4132520780" sldId="256"/>
            <ac:spMk id="116" creationId="{06AFAEF3-852B-4016-960E-353CE4979647}"/>
          </ac:spMkLst>
        </pc:spChg>
        <pc:spChg chg="add mod">
          <ac:chgData name="Erik Anker Kilberg Skallevold" userId="db5690e31e0c9187" providerId="LiveId" clId="{AFE05B19-4DB3-48B5-A8D5-E40F8BE25BBC}" dt="2021-02-24T12:15:30.376" v="2860"/>
          <ac:spMkLst>
            <pc:docMk/>
            <pc:sldMk cId="4132520780" sldId="256"/>
            <ac:spMk id="117" creationId="{A267002D-93E3-41BA-8E91-935477426056}"/>
          </ac:spMkLst>
        </pc:spChg>
        <pc:spChg chg="add mod">
          <ac:chgData name="Erik Anker Kilberg Skallevold" userId="db5690e31e0c9187" providerId="LiveId" clId="{AFE05B19-4DB3-48B5-A8D5-E40F8BE25BBC}" dt="2021-02-24T12:15:30.376" v="2860"/>
          <ac:spMkLst>
            <pc:docMk/>
            <pc:sldMk cId="4132520780" sldId="256"/>
            <ac:spMk id="118" creationId="{4CD20C7C-1E98-480A-9E27-148840A5355A}"/>
          </ac:spMkLst>
        </pc:spChg>
        <pc:spChg chg="add mod">
          <ac:chgData name="Erik Anker Kilberg Skallevold" userId="db5690e31e0c9187" providerId="LiveId" clId="{AFE05B19-4DB3-48B5-A8D5-E40F8BE25BBC}" dt="2021-02-24T12:15:30.376" v="2860"/>
          <ac:spMkLst>
            <pc:docMk/>
            <pc:sldMk cId="4132520780" sldId="256"/>
            <ac:spMk id="119" creationId="{2887551F-701D-4648-9AC7-CBF32F77A76B}"/>
          </ac:spMkLst>
        </pc:spChg>
        <pc:spChg chg="add mod">
          <ac:chgData name="Erik Anker Kilberg Skallevold" userId="db5690e31e0c9187" providerId="LiveId" clId="{AFE05B19-4DB3-48B5-A8D5-E40F8BE25BBC}" dt="2021-02-24T12:15:30.376" v="2860"/>
          <ac:spMkLst>
            <pc:docMk/>
            <pc:sldMk cId="4132520780" sldId="256"/>
            <ac:spMk id="120" creationId="{4B0E240D-982D-44AD-BEDE-347F6F67280C}"/>
          </ac:spMkLst>
        </pc:spChg>
        <pc:spChg chg="add mod">
          <ac:chgData name="Erik Anker Kilberg Skallevold" userId="db5690e31e0c9187" providerId="LiveId" clId="{AFE05B19-4DB3-48B5-A8D5-E40F8BE25BBC}" dt="2021-02-24T12:15:30.376" v="2860"/>
          <ac:spMkLst>
            <pc:docMk/>
            <pc:sldMk cId="4132520780" sldId="256"/>
            <ac:spMk id="121" creationId="{052376FC-7FDD-4663-AB4F-13B326631987}"/>
          </ac:spMkLst>
        </pc:spChg>
        <pc:spChg chg="add mod">
          <ac:chgData name="Erik Anker Kilberg Skallevold" userId="db5690e31e0c9187" providerId="LiveId" clId="{AFE05B19-4DB3-48B5-A8D5-E40F8BE25BBC}" dt="2021-02-24T12:15:30.376" v="2860"/>
          <ac:spMkLst>
            <pc:docMk/>
            <pc:sldMk cId="4132520780" sldId="256"/>
            <ac:spMk id="122" creationId="{A56F20CD-EBF4-4FCD-A0B7-B5EA26860C28}"/>
          </ac:spMkLst>
        </pc:spChg>
        <pc:spChg chg="add mod">
          <ac:chgData name="Erik Anker Kilberg Skallevold" userId="db5690e31e0c9187" providerId="LiveId" clId="{AFE05B19-4DB3-48B5-A8D5-E40F8BE25BBC}" dt="2021-02-24T12:15:30.376" v="2860"/>
          <ac:spMkLst>
            <pc:docMk/>
            <pc:sldMk cId="4132520780" sldId="256"/>
            <ac:spMk id="123" creationId="{91833A46-6AF9-4C22-A82A-393F54BE3B71}"/>
          </ac:spMkLst>
        </pc:spChg>
        <pc:spChg chg="add mod">
          <ac:chgData name="Erik Anker Kilberg Skallevold" userId="db5690e31e0c9187" providerId="LiveId" clId="{AFE05B19-4DB3-48B5-A8D5-E40F8BE25BBC}" dt="2021-02-24T12:15:30.376" v="2860"/>
          <ac:spMkLst>
            <pc:docMk/>
            <pc:sldMk cId="4132520780" sldId="256"/>
            <ac:spMk id="124" creationId="{9491A374-AF00-4E3D-8A83-B8DF4637A8AF}"/>
          </ac:spMkLst>
        </pc:spChg>
        <pc:spChg chg="add mod">
          <ac:chgData name="Erik Anker Kilberg Skallevold" userId="db5690e31e0c9187" providerId="LiveId" clId="{AFE05B19-4DB3-48B5-A8D5-E40F8BE25BBC}" dt="2021-02-24T12:15:30.376" v="2860"/>
          <ac:spMkLst>
            <pc:docMk/>
            <pc:sldMk cId="4132520780" sldId="256"/>
            <ac:spMk id="125" creationId="{75CBC58B-01D0-499E-8B76-42FA0864095C}"/>
          </ac:spMkLst>
        </pc:spChg>
        <pc:spChg chg="add mod">
          <ac:chgData name="Erik Anker Kilberg Skallevold" userId="db5690e31e0c9187" providerId="LiveId" clId="{AFE05B19-4DB3-48B5-A8D5-E40F8BE25BBC}" dt="2021-02-24T12:15:30.376" v="2860"/>
          <ac:spMkLst>
            <pc:docMk/>
            <pc:sldMk cId="4132520780" sldId="256"/>
            <ac:spMk id="126" creationId="{76F4C525-9914-426E-AC14-F30AD9A20133}"/>
          </ac:spMkLst>
        </pc:spChg>
        <pc:spChg chg="add mod">
          <ac:chgData name="Erik Anker Kilberg Skallevold" userId="db5690e31e0c9187" providerId="LiveId" clId="{AFE05B19-4DB3-48B5-A8D5-E40F8BE25BBC}" dt="2021-02-24T12:15:30.376" v="2860"/>
          <ac:spMkLst>
            <pc:docMk/>
            <pc:sldMk cId="4132520780" sldId="256"/>
            <ac:spMk id="127" creationId="{08072EE2-7A56-4084-A37D-0E89B4A53E0A}"/>
          </ac:spMkLst>
        </pc:spChg>
        <pc:spChg chg="add mod">
          <ac:chgData name="Erik Anker Kilberg Skallevold" userId="db5690e31e0c9187" providerId="LiveId" clId="{AFE05B19-4DB3-48B5-A8D5-E40F8BE25BBC}" dt="2021-02-24T12:15:30.376" v="2860"/>
          <ac:spMkLst>
            <pc:docMk/>
            <pc:sldMk cId="4132520780" sldId="256"/>
            <ac:spMk id="128" creationId="{F6656734-3C92-49D6-B91F-6B8D8ADB5208}"/>
          </ac:spMkLst>
        </pc:spChg>
        <pc:spChg chg="add mod">
          <ac:chgData name="Erik Anker Kilberg Skallevold" userId="db5690e31e0c9187" providerId="LiveId" clId="{AFE05B19-4DB3-48B5-A8D5-E40F8BE25BBC}" dt="2021-02-24T12:15:30.376" v="2860"/>
          <ac:spMkLst>
            <pc:docMk/>
            <pc:sldMk cId="4132520780" sldId="256"/>
            <ac:spMk id="129" creationId="{AE70DDCC-7E1D-478C-B441-E4B329C4E59E}"/>
          </ac:spMkLst>
        </pc:spChg>
        <pc:spChg chg="add mod">
          <ac:chgData name="Erik Anker Kilberg Skallevold" userId="db5690e31e0c9187" providerId="LiveId" clId="{AFE05B19-4DB3-48B5-A8D5-E40F8BE25BBC}" dt="2021-02-24T12:15:30.376" v="2860"/>
          <ac:spMkLst>
            <pc:docMk/>
            <pc:sldMk cId="4132520780" sldId="256"/>
            <ac:spMk id="130" creationId="{CD5A94BF-D23E-4BCC-B2A6-C5FE7E2B4B43}"/>
          </ac:spMkLst>
        </pc:spChg>
        <pc:spChg chg="add mod">
          <ac:chgData name="Erik Anker Kilberg Skallevold" userId="db5690e31e0c9187" providerId="LiveId" clId="{AFE05B19-4DB3-48B5-A8D5-E40F8BE25BBC}" dt="2021-02-24T12:15:30.376" v="2860"/>
          <ac:spMkLst>
            <pc:docMk/>
            <pc:sldMk cId="4132520780" sldId="256"/>
            <ac:spMk id="131" creationId="{40E6DA57-5D52-444C-9598-4344A74C5B25}"/>
          </ac:spMkLst>
        </pc:spChg>
        <pc:spChg chg="add mod">
          <ac:chgData name="Erik Anker Kilberg Skallevold" userId="db5690e31e0c9187" providerId="LiveId" clId="{AFE05B19-4DB3-48B5-A8D5-E40F8BE25BBC}" dt="2021-02-24T12:15:30.376" v="2860"/>
          <ac:spMkLst>
            <pc:docMk/>
            <pc:sldMk cId="4132520780" sldId="256"/>
            <ac:spMk id="132" creationId="{A44FD6FE-2A72-4EA7-8378-7539C1282B67}"/>
          </ac:spMkLst>
        </pc:spChg>
        <pc:spChg chg="add mod">
          <ac:chgData name="Erik Anker Kilberg Skallevold" userId="db5690e31e0c9187" providerId="LiveId" clId="{AFE05B19-4DB3-48B5-A8D5-E40F8BE25BBC}" dt="2021-02-24T12:15:30.376" v="2860"/>
          <ac:spMkLst>
            <pc:docMk/>
            <pc:sldMk cId="4132520780" sldId="256"/>
            <ac:spMk id="133" creationId="{1E1AD803-C513-48B1-8693-5ED784C944CB}"/>
          </ac:spMkLst>
        </pc:spChg>
        <pc:spChg chg="add mod">
          <ac:chgData name="Erik Anker Kilberg Skallevold" userId="db5690e31e0c9187" providerId="LiveId" clId="{AFE05B19-4DB3-48B5-A8D5-E40F8BE25BBC}" dt="2021-02-24T12:15:30.376" v="2860"/>
          <ac:spMkLst>
            <pc:docMk/>
            <pc:sldMk cId="4132520780" sldId="256"/>
            <ac:spMk id="134" creationId="{4D98E5C0-FB43-4DC1-8878-FCD25F7BF8A4}"/>
          </ac:spMkLst>
        </pc:spChg>
        <pc:spChg chg="add mod">
          <ac:chgData name="Erik Anker Kilberg Skallevold" userId="db5690e31e0c9187" providerId="LiveId" clId="{AFE05B19-4DB3-48B5-A8D5-E40F8BE25BBC}" dt="2021-02-24T12:15:30.376" v="2860"/>
          <ac:spMkLst>
            <pc:docMk/>
            <pc:sldMk cId="4132520780" sldId="256"/>
            <ac:spMk id="135" creationId="{3C288FB6-268C-424E-B393-DDB22CF63D69}"/>
          </ac:spMkLst>
        </pc:spChg>
        <pc:spChg chg="add mod">
          <ac:chgData name="Erik Anker Kilberg Skallevold" userId="db5690e31e0c9187" providerId="LiveId" clId="{AFE05B19-4DB3-48B5-A8D5-E40F8BE25BBC}" dt="2021-02-24T12:15:30.376" v="2860"/>
          <ac:spMkLst>
            <pc:docMk/>
            <pc:sldMk cId="4132520780" sldId="256"/>
            <ac:spMk id="136" creationId="{36730D54-51AA-41A1-9C29-A0107557A3AE}"/>
          </ac:spMkLst>
        </pc:spChg>
        <pc:spChg chg="add mod">
          <ac:chgData name="Erik Anker Kilberg Skallevold" userId="db5690e31e0c9187" providerId="LiveId" clId="{AFE05B19-4DB3-48B5-A8D5-E40F8BE25BBC}" dt="2021-02-24T12:15:30.376" v="2860"/>
          <ac:spMkLst>
            <pc:docMk/>
            <pc:sldMk cId="4132520780" sldId="256"/>
            <ac:spMk id="137" creationId="{6D91843A-D23E-43A2-82EE-F27E057B4617}"/>
          </ac:spMkLst>
        </pc:spChg>
        <pc:spChg chg="add mod">
          <ac:chgData name="Erik Anker Kilberg Skallevold" userId="db5690e31e0c9187" providerId="LiveId" clId="{AFE05B19-4DB3-48B5-A8D5-E40F8BE25BBC}" dt="2021-02-24T12:15:30.376" v="2860"/>
          <ac:spMkLst>
            <pc:docMk/>
            <pc:sldMk cId="4132520780" sldId="256"/>
            <ac:spMk id="138" creationId="{B97A4886-1205-4CFC-A49D-CE6C66272852}"/>
          </ac:spMkLst>
        </pc:spChg>
        <pc:spChg chg="add mod">
          <ac:chgData name="Erik Anker Kilberg Skallevold" userId="db5690e31e0c9187" providerId="LiveId" clId="{AFE05B19-4DB3-48B5-A8D5-E40F8BE25BBC}" dt="2021-02-24T12:15:30.376" v="2860"/>
          <ac:spMkLst>
            <pc:docMk/>
            <pc:sldMk cId="4132520780" sldId="256"/>
            <ac:spMk id="139" creationId="{601E8006-ED26-4B69-A9FA-C4AC1765FBE4}"/>
          </ac:spMkLst>
        </pc:spChg>
        <pc:spChg chg="add mod">
          <ac:chgData name="Erik Anker Kilberg Skallevold" userId="db5690e31e0c9187" providerId="LiveId" clId="{AFE05B19-4DB3-48B5-A8D5-E40F8BE25BBC}" dt="2021-02-24T12:15:30.376" v="2860"/>
          <ac:spMkLst>
            <pc:docMk/>
            <pc:sldMk cId="4132520780" sldId="256"/>
            <ac:spMk id="140" creationId="{2C5D8829-AF7C-4E86-AB98-AB05E5106643}"/>
          </ac:spMkLst>
        </pc:spChg>
        <pc:spChg chg="add mod">
          <ac:chgData name="Erik Anker Kilberg Skallevold" userId="db5690e31e0c9187" providerId="LiveId" clId="{AFE05B19-4DB3-48B5-A8D5-E40F8BE25BBC}" dt="2021-02-24T12:15:30.376" v="2860"/>
          <ac:spMkLst>
            <pc:docMk/>
            <pc:sldMk cId="4132520780" sldId="256"/>
            <ac:spMk id="141" creationId="{7EA24259-2E41-4C3C-877C-9B36567643D5}"/>
          </ac:spMkLst>
        </pc:spChg>
        <pc:spChg chg="add mod">
          <ac:chgData name="Erik Anker Kilberg Skallevold" userId="db5690e31e0c9187" providerId="LiveId" clId="{AFE05B19-4DB3-48B5-A8D5-E40F8BE25BBC}" dt="2021-02-24T12:15:30.376" v="2860"/>
          <ac:spMkLst>
            <pc:docMk/>
            <pc:sldMk cId="4132520780" sldId="256"/>
            <ac:spMk id="142" creationId="{87234EC2-E853-408D-973A-CAC5767C708C}"/>
          </ac:spMkLst>
        </pc:spChg>
        <pc:graphicFrameChg chg="del">
          <ac:chgData name="Erik Anker Kilberg Skallevold" userId="db5690e31e0c9187" providerId="LiveId" clId="{AFE05B19-4DB3-48B5-A8D5-E40F8BE25BBC}" dt="2021-02-14T15:48:09.297" v="812" actId="478"/>
          <ac:graphicFrameMkLst>
            <pc:docMk/>
            <pc:sldMk cId="4132520780" sldId="256"/>
            <ac:graphicFrameMk id="7" creationId="{2D6734F4-0B7D-4648-B358-8EB4D11274EF}"/>
          </ac:graphicFrameMkLst>
        </pc:graphicFrameChg>
        <pc:graphicFrameChg chg="del">
          <ac:chgData name="Erik Anker Kilberg Skallevold" userId="db5690e31e0c9187" providerId="LiveId" clId="{AFE05B19-4DB3-48B5-A8D5-E40F8BE25BBC}" dt="2021-02-14T15:57:28.332" v="1458" actId="478"/>
          <ac:graphicFrameMkLst>
            <pc:docMk/>
            <pc:sldMk cId="4132520780" sldId="256"/>
            <ac:graphicFrameMk id="37" creationId="{878102A3-6FC7-43A6-8919-9544D984302D}"/>
          </ac:graphicFrameMkLst>
        </pc:graphicFrameChg>
        <pc:cxnChg chg="add mod">
          <ac:chgData name="Erik Anker Kilberg Skallevold" userId="db5690e31e0c9187" providerId="LiveId" clId="{AFE05B19-4DB3-48B5-A8D5-E40F8BE25BBC}" dt="2021-02-24T12:15:30.376" v="2860"/>
          <ac:cxnSpMkLst>
            <pc:docMk/>
            <pc:sldMk cId="4132520780" sldId="256"/>
            <ac:cxnSpMk id="3" creationId="{60599C5F-2849-413D-81F1-349522D74242}"/>
          </ac:cxnSpMkLst>
        </pc:cxnChg>
        <pc:cxnChg chg="del mod">
          <ac:chgData name="Erik Anker Kilberg Skallevold" userId="db5690e31e0c9187" providerId="LiveId" clId="{AFE05B19-4DB3-48B5-A8D5-E40F8BE25BBC}" dt="2021-02-14T15:48:00.361" v="809" actId="478"/>
          <ac:cxnSpMkLst>
            <pc:docMk/>
            <pc:sldMk cId="4132520780" sldId="256"/>
            <ac:cxnSpMk id="81" creationId="{A12FC15C-4EB0-46D7-B865-7A4D68DAF82C}"/>
          </ac:cxnSpMkLst>
        </pc:cxnChg>
        <pc:cxnChg chg="del mod">
          <ac:chgData name="Erik Anker Kilberg Skallevold" userId="db5690e31e0c9187" providerId="LiveId" clId="{AFE05B19-4DB3-48B5-A8D5-E40F8BE25BBC}" dt="2021-02-14T15:48:01.615" v="810" actId="478"/>
          <ac:cxnSpMkLst>
            <pc:docMk/>
            <pc:sldMk cId="4132520780" sldId="256"/>
            <ac:cxnSpMk id="87" creationId="{93ED99F4-46EE-4C2B-AEF9-3BC6A0F3A848}"/>
          </ac:cxnSpMkLst>
        </pc:cxnChg>
        <pc:cxnChg chg="del mod">
          <ac:chgData name="Erik Anker Kilberg Skallevold" userId="db5690e31e0c9187" providerId="LiveId" clId="{AFE05B19-4DB3-48B5-A8D5-E40F8BE25BBC}" dt="2021-02-14T15:48:02.771" v="811" actId="478"/>
          <ac:cxnSpMkLst>
            <pc:docMk/>
            <pc:sldMk cId="4132520780" sldId="256"/>
            <ac:cxnSpMk id="90" creationId="{FF31F852-AF47-4EC2-ACE6-51B1B794319F}"/>
          </ac:cxnSpMkLst>
        </pc:cxnChg>
        <pc:cxnChg chg="add mod">
          <ac:chgData name="Erik Anker Kilberg Skallevold" userId="db5690e31e0c9187" providerId="LiveId" clId="{AFE05B19-4DB3-48B5-A8D5-E40F8BE25BBC}" dt="2021-02-24T12:15:30.376" v="2860"/>
          <ac:cxnSpMkLst>
            <pc:docMk/>
            <pc:sldMk cId="4132520780" sldId="256"/>
            <ac:cxnSpMk id="143" creationId="{D3A637AA-734F-4010-89F0-10311A6FF7CD}"/>
          </ac:cxnSpMkLst>
        </pc:cxnChg>
        <pc:cxnChg chg="add del mod">
          <ac:chgData name="Erik Anker Kilberg Skallevold" userId="db5690e31e0c9187" providerId="LiveId" clId="{AFE05B19-4DB3-48B5-A8D5-E40F8BE25BBC}" dt="2021-02-14T16:01:51.484" v="1709" actId="11529"/>
          <ac:cxnSpMkLst>
            <pc:docMk/>
            <pc:sldMk cId="4132520780" sldId="256"/>
            <ac:cxnSpMk id="145" creationId="{FE067F83-2BD7-4349-906A-D1BD15BAC0FA}"/>
          </ac:cxnSpMkLst>
        </pc:cxnChg>
        <pc:cxnChg chg="add del mod">
          <ac:chgData name="Erik Anker Kilberg Skallevold" userId="db5690e31e0c9187" providerId="LiveId" clId="{AFE05B19-4DB3-48B5-A8D5-E40F8BE25BBC}" dt="2021-02-14T16:01:58.809" v="1711" actId="11529"/>
          <ac:cxnSpMkLst>
            <pc:docMk/>
            <pc:sldMk cId="4132520780" sldId="256"/>
            <ac:cxnSpMk id="147" creationId="{CFDC2025-7E33-422B-96A2-54853D48DB05}"/>
          </ac:cxnSpMkLst>
        </pc:cxnChg>
        <pc:cxnChg chg="add mod">
          <ac:chgData name="Erik Anker Kilberg Skallevold" userId="db5690e31e0c9187" providerId="LiveId" clId="{AFE05B19-4DB3-48B5-A8D5-E40F8BE25BBC}" dt="2021-02-24T12:15:30.376" v="2860"/>
          <ac:cxnSpMkLst>
            <pc:docMk/>
            <pc:sldMk cId="4132520780" sldId="256"/>
            <ac:cxnSpMk id="149" creationId="{6597021D-4A4F-478B-A638-685BBF21FA99}"/>
          </ac:cxnSpMkLst>
        </pc:cxnChg>
        <pc:cxnChg chg="add mod">
          <ac:chgData name="Erik Anker Kilberg Skallevold" userId="db5690e31e0c9187" providerId="LiveId" clId="{AFE05B19-4DB3-48B5-A8D5-E40F8BE25BBC}" dt="2021-02-24T12:15:30.376" v="2860"/>
          <ac:cxnSpMkLst>
            <pc:docMk/>
            <pc:sldMk cId="4132520780" sldId="256"/>
            <ac:cxnSpMk id="151" creationId="{55B2E104-8740-4987-B351-03669F0EF8BC}"/>
          </ac:cxnSpMkLst>
        </pc:cxnChg>
      </pc:sldChg>
      <pc:sldChg chg="addSp delSp modSp mod">
        <pc:chgData name="Erik Anker Kilberg Skallevold" userId="db5690e31e0c9187" providerId="LiveId" clId="{AFE05B19-4DB3-48B5-A8D5-E40F8BE25BBC}" dt="2021-02-24T12:15:30.376" v="2860"/>
        <pc:sldMkLst>
          <pc:docMk/>
          <pc:sldMk cId="140086836" sldId="257"/>
        </pc:sldMkLst>
        <pc:spChg chg="add del mod">
          <ac:chgData name="Erik Anker Kilberg Skallevold" userId="db5690e31e0c9187" providerId="LiveId" clId="{AFE05B19-4DB3-48B5-A8D5-E40F8BE25BBC}" dt="2021-02-24T12:15:30.376" v="2860"/>
          <ac:spMkLst>
            <pc:docMk/>
            <pc:sldMk cId="140086836" sldId="257"/>
            <ac:spMk id="4" creationId="{955C325B-B1E6-46AF-83D0-A2786BBF10E2}"/>
          </ac:spMkLst>
        </pc:spChg>
        <pc:spChg chg="del">
          <ac:chgData name="Erik Anker Kilberg Skallevold" userId="db5690e31e0c9187" providerId="LiveId" clId="{AFE05B19-4DB3-48B5-A8D5-E40F8BE25BBC}" dt="2021-02-13T20:12:48.879" v="14" actId="478"/>
          <ac:spMkLst>
            <pc:docMk/>
            <pc:sldMk cId="140086836" sldId="257"/>
            <ac:spMk id="5" creationId="{57D33B75-6754-4A5B-BC4E-F42FCC767960}"/>
          </ac:spMkLst>
        </pc:spChg>
        <pc:spChg chg="del mod">
          <ac:chgData name="Erik Anker Kilberg Skallevold" userId="db5690e31e0c9187" providerId="LiveId" clId="{AFE05B19-4DB3-48B5-A8D5-E40F8BE25BBC}" dt="2021-02-13T20:12:47.120" v="13" actId="478"/>
          <ac:spMkLst>
            <pc:docMk/>
            <pc:sldMk cId="140086836" sldId="257"/>
            <ac:spMk id="7" creationId="{A2ED1434-5922-4344-A9B7-9EBD9B9629C9}"/>
          </ac:spMkLst>
        </pc:spChg>
        <pc:spChg chg="del">
          <ac:chgData name="Erik Anker Kilberg Skallevold" userId="db5690e31e0c9187" providerId="LiveId" clId="{AFE05B19-4DB3-48B5-A8D5-E40F8BE25BBC}" dt="2021-02-13T20:12:56.818" v="18" actId="478"/>
          <ac:spMkLst>
            <pc:docMk/>
            <pc:sldMk cId="140086836" sldId="257"/>
            <ac:spMk id="8" creationId="{F57DB935-A01A-4169-B620-DB37F0989E2E}"/>
          </ac:spMkLst>
        </pc:spChg>
        <pc:spChg chg="del">
          <ac:chgData name="Erik Anker Kilberg Skallevold" userId="db5690e31e0c9187" providerId="LiveId" clId="{AFE05B19-4DB3-48B5-A8D5-E40F8BE25BBC}" dt="2021-02-13T20:12:58.211" v="19" actId="478"/>
          <ac:spMkLst>
            <pc:docMk/>
            <pc:sldMk cId="140086836" sldId="257"/>
            <ac:spMk id="9" creationId="{1CBE35D2-EA4E-4508-92EC-9C0AF47BB1AF}"/>
          </ac:spMkLst>
        </pc:spChg>
        <pc:spChg chg="add mod">
          <ac:chgData name="Erik Anker Kilberg Skallevold" userId="db5690e31e0c9187" providerId="LiveId" clId="{AFE05B19-4DB3-48B5-A8D5-E40F8BE25BBC}" dt="2021-02-24T12:15:30.376" v="2860"/>
          <ac:spMkLst>
            <pc:docMk/>
            <pc:sldMk cId="140086836" sldId="257"/>
            <ac:spMk id="19" creationId="{8411D927-4596-4176-A8B1-309CF3042989}"/>
          </ac:spMkLst>
        </pc:spChg>
        <pc:spChg chg="add mod">
          <ac:chgData name="Erik Anker Kilberg Skallevold" userId="db5690e31e0c9187" providerId="LiveId" clId="{AFE05B19-4DB3-48B5-A8D5-E40F8BE25BBC}" dt="2021-02-24T12:15:30.376" v="2860"/>
          <ac:spMkLst>
            <pc:docMk/>
            <pc:sldMk cId="140086836" sldId="257"/>
            <ac:spMk id="20" creationId="{F62F9936-95FF-4EAF-A911-EA8D14E82DF8}"/>
          </ac:spMkLst>
        </pc:spChg>
        <pc:spChg chg="add mod">
          <ac:chgData name="Erik Anker Kilberg Skallevold" userId="db5690e31e0c9187" providerId="LiveId" clId="{AFE05B19-4DB3-48B5-A8D5-E40F8BE25BBC}" dt="2021-02-24T12:15:30.376" v="2860"/>
          <ac:spMkLst>
            <pc:docMk/>
            <pc:sldMk cId="140086836" sldId="257"/>
            <ac:spMk id="21" creationId="{4417ED0E-D1FF-4346-914B-712BAC5358FF}"/>
          </ac:spMkLst>
        </pc:spChg>
        <pc:spChg chg="mod">
          <ac:chgData name="Erik Anker Kilberg Skallevold" userId="db5690e31e0c9187" providerId="LiveId" clId="{AFE05B19-4DB3-48B5-A8D5-E40F8BE25BBC}" dt="2021-02-24T12:15:30.376" v="2860"/>
          <ac:spMkLst>
            <pc:docMk/>
            <pc:sldMk cId="140086836" sldId="257"/>
            <ac:spMk id="22" creationId="{CF5A138B-F587-47C3-8F60-88CD08F88477}"/>
          </ac:spMkLst>
        </pc:spChg>
        <pc:spChg chg="mod">
          <ac:chgData name="Erik Anker Kilberg Skallevold" userId="db5690e31e0c9187" providerId="LiveId" clId="{AFE05B19-4DB3-48B5-A8D5-E40F8BE25BBC}" dt="2021-02-24T12:15:30.376" v="2860"/>
          <ac:spMkLst>
            <pc:docMk/>
            <pc:sldMk cId="140086836" sldId="257"/>
            <ac:spMk id="23" creationId="{58AE79FB-6E02-4AC9-B87A-BC2C6EFBAFEC}"/>
          </ac:spMkLst>
        </pc:spChg>
        <pc:spChg chg="mod">
          <ac:chgData name="Erik Anker Kilberg Skallevold" userId="db5690e31e0c9187" providerId="LiveId" clId="{AFE05B19-4DB3-48B5-A8D5-E40F8BE25BBC}" dt="2021-02-24T12:15:30.376" v="2860"/>
          <ac:spMkLst>
            <pc:docMk/>
            <pc:sldMk cId="140086836" sldId="257"/>
            <ac:spMk id="24" creationId="{E7A5F345-CC93-4894-99F9-0AFB29E6806D}"/>
          </ac:spMkLst>
        </pc:spChg>
        <pc:spChg chg="mod">
          <ac:chgData name="Erik Anker Kilberg Skallevold" userId="db5690e31e0c9187" providerId="LiveId" clId="{AFE05B19-4DB3-48B5-A8D5-E40F8BE25BBC}" dt="2021-02-24T12:15:30.376" v="2860"/>
          <ac:spMkLst>
            <pc:docMk/>
            <pc:sldMk cId="140086836" sldId="257"/>
            <ac:spMk id="25" creationId="{0EC8090F-423A-4D9F-8176-8DF13638E0BE}"/>
          </ac:spMkLst>
        </pc:spChg>
        <pc:spChg chg="mod">
          <ac:chgData name="Erik Anker Kilberg Skallevold" userId="db5690e31e0c9187" providerId="LiveId" clId="{AFE05B19-4DB3-48B5-A8D5-E40F8BE25BBC}" dt="2021-02-24T12:15:30.376" v="2860"/>
          <ac:spMkLst>
            <pc:docMk/>
            <pc:sldMk cId="140086836" sldId="257"/>
            <ac:spMk id="26" creationId="{918AF389-550A-44BD-86EE-30FEFE619655}"/>
          </ac:spMkLst>
        </pc:spChg>
        <pc:spChg chg="mod">
          <ac:chgData name="Erik Anker Kilberg Skallevold" userId="db5690e31e0c9187" providerId="LiveId" clId="{AFE05B19-4DB3-48B5-A8D5-E40F8BE25BBC}" dt="2021-02-24T12:15:30.376" v="2860"/>
          <ac:spMkLst>
            <pc:docMk/>
            <pc:sldMk cId="140086836" sldId="257"/>
            <ac:spMk id="27" creationId="{33096EB7-22F2-4F13-AD92-F47056735828}"/>
          </ac:spMkLst>
        </pc:spChg>
        <pc:spChg chg="mod">
          <ac:chgData name="Erik Anker Kilberg Skallevold" userId="db5690e31e0c9187" providerId="LiveId" clId="{AFE05B19-4DB3-48B5-A8D5-E40F8BE25BBC}" dt="2021-02-24T12:15:30.376" v="2860"/>
          <ac:spMkLst>
            <pc:docMk/>
            <pc:sldMk cId="140086836" sldId="257"/>
            <ac:spMk id="28" creationId="{03F95E75-5ED3-4DE5-8609-BE9C6D2AB2DC}"/>
          </ac:spMkLst>
        </pc:spChg>
        <pc:spChg chg="mod">
          <ac:chgData name="Erik Anker Kilberg Skallevold" userId="db5690e31e0c9187" providerId="LiveId" clId="{AFE05B19-4DB3-48B5-A8D5-E40F8BE25BBC}" dt="2021-02-24T12:15:30.376" v="2860"/>
          <ac:spMkLst>
            <pc:docMk/>
            <pc:sldMk cId="140086836" sldId="257"/>
            <ac:spMk id="29" creationId="{DBE8B79D-8EF2-4F9D-B27A-FC4B22BC448B}"/>
          </ac:spMkLst>
        </pc:spChg>
        <pc:spChg chg="mod">
          <ac:chgData name="Erik Anker Kilberg Skallevold" userId="db5690e31e0c9187" providerId="LiveId" clId="{AFE05B19-4DB3-48B5-A8D5-E40F8BE25BBC}" dt="2021-02-24T12:15:30.376" v="2860"/>
          <ac:spMkLst>
            <pc:docMk/>
            <pc:sldMk cId="140086836" sldId="257"/>
            <ac:spMk id="30" creationId="{178C8ECD-12EE-49D8-B686-1EDF8E5D5698}"/>
          </ac:spMkLst>
        </pc:spChg>
        <pc:spChg chg="mod">
          <ac:chgData name="Erik Anker Kilberg Skallevold" userId="db5690e31e0c9187" providerId="LiveId" clId="{AFE05B19-4DB3-48B5-A8D5-E40F8BE25BBC}" dt="2021-02-24T12:15:30.376" v="2860"/>
          <ac:spMkLst>
            <pc:docMk/>
            <pc:sldMk cId="140086836" sldId="257"/>
            <ac:spMk id="31" creationId="{90C7D765-4174-4A28-BE03-BD88DAB4AF06}"/>
          </ac:spMkLst>
        </pc:spChg>
        <pc:spChg chg="add mod">
          <ac:chgData name="Erik Anker Kilberg Skallevold" userId="db5690e31e0c9187" providerId="LiveId" clId="{AFE05B19-4DB3-48B5-A8D5-E40F8BE25BBC}" dt="2021-02-24T12:15:30.376" v="2860"/>
          <ac:spMkLst>
            <pc:docMk/>
            <pc:sldMk cId="140086836" sldId="257"/>
            <ac:spMk id="32" creationId="{4570F26D-85CC-49D3-9158-9B132ED6DFA9}"/>
          </ac:spMkLst>
        </pc:spChg>
        <pc:spChg chg="mod">
          <ac:chgData name="Erik Anker Kilberg Skallevold" userId="db5690e31e0c9187" providerId="LiveId" clId="{AFE05B19-4DB3-48B5-A8D5-E40F8BE25BBC}" dt="2021-02-24T12:15:30.376" v="2860"/>
          <ac:spMkLst>
            <pc:docMk/>
            <pc:sldMk cId="140086836" sldId="257"/>
            <ac:spMk id="33" creationId="{66BFEC71-6A91-405F-A189-4A3DE740744E}"/>
          </ac:spMkLst>
        </pc:spChg>
        <pc:spChg chg="add del mod">
          <ac:chgData name="Erik Anker Kilberg Skallevold" userId="db5690e31e0c9187" providerId="LiveId" clId="{AFE05B19-4DB3-48B5-A8D5-E40F8BE25BBC}" dt="2021-02-13T20:16:32.427" v="495" actId="478"/>
          <ac:spMkLst>
            <pc:docMk/>
            <pc:sldMk cId="140086836" sldId="257"/>
            <ac:spMk id="34" creationId="{76DFA173-DD80-486A-8F24-74BB411C8A11}"/>
          </ac:spMkLst>
        </pc:spChg>
        <pc:spChg chg="add del mod">
          <ac:chgData name="Erik Anker Kilberg Skallevold" userId="db5690e31e0c9187" providerId="LiveId" clId="{AFE05B19-4DB3-48B5-A8D5-E40F8BE25BBC}" dt="2021-02-13T20:16:31.796" v="494" actId="478"/>
          <ac:spMkLst>
            <pc:docMk/>
            <pc:sldMk cId="140086836" sldId="257"/>
            <ac:spMk id="35" creationId="{4C6F9EE9-EFCF-4F88-AF70-4DBFA6AEA67C}"/>
          </ac:spMkLst>
        </pc:spChg>
        <pc:spChg chg="add mod">
          <ac:chgData name="Erik Anker Kilberg Skallevold" userId="db5690e31e0c9187" providerId="LiveId" clId="{AFE05B19-4DB3-48B5-A8D5-E40F8BE25BBC}" dt="2021-02-24T12:15:30.376" v="2860"/>
          <ac:spMkLst>
            <pc:docMk/>
            <pc:sldMk cId="140086836" sldId="257"/>
            <ac:spMk id="36" creationId="{ADF4EBE5-0561-4F1C-94C1-68ECA779F594}"/>
          </ac:spMkLst>
        </pc:spChg>
        <pc:spChg chg="add mod">
          <ac:chgData name="Erik Anker Kilberg Skallevold" userId="db5690e31e0c9187" providerId="LiveId" clId="{AFE05B19-4DB3-48B5-A8D5-E40F8BE25BBC}" dt="2021-02-24T12:15:30.376" v="2860"/>
          <ac:spMkLst>
            <pc:docMk/>
            <pc:sldMk cId="140086836" sldId="257"/>
            <ac:spMk id="37" creationId="{68FAEF5A-BC9B-480B-A0CE-5EBB8AF961D2}"/>
          </ac:spMkLst>
        </pc:spChg>
        <pc:spChg chg="add mod">
          <ac:chgData name="Erik Anker Kilberg Skallevold" userId="db5690e31e0c9187" providerId="LiveId" clId="{AFE05B19-4DB3-48B5-A8D5-E40F8BE25BBC}" dt="2021-02-24T12:15:30.376" v="2860"/>
          <ac:spMkLst>
            <pc:docMk/>
            <pc:sldMk cId="140086836" sldId="257"/>
            <ac:spMk id="38" creationId="{3005B988-5070-4F07-81D4-BA15F629FDFD}"/>
          </ac:spMkLst>
        </pc:spChg>
        <pc:spChg chg="add mod">
          <ac:chgData name="Erik Anker Kilberg Skallevold" userId="db5690e31e0c9187" providerId="LiveId" clId="{AFE05B19-4DB3-48B5-A8D5-E40F8BE25BBC}" dt="2021-02-24T12:15:30.376" v="2860"/>
          <ac:spMkLst>
            <pc:docMk/>
            <pc:sldMk cId="140086836" sldId="257"/>
            <ac:spMk id="39" creationId="{AF9D794D-DBD2-4079-94F9-E3E5B60B4D21}"/>
          </ac:spMkLst>
        </pc:spChg>
        <pc:spChg chg="add mod">
          <ac:chgData name="Erik Anker Kilberg Skallevold" userId="db5690e31e0c9187" providerId="LiveId" clId="{AFE05B19-4DB3-48B5-A8D5-E40F8BE25BBC}" dt="2021-02-24T12:15:30.376" v="2860"/>
          <ac:spMkLst>
            <pc:docMk/>
            <pc:sldMk cId="140086836" sldId="257"/>
            <ac:spMk id="40" creationId="{C521CC51-18AA-4C54-BAF0-D33FE42EDBC3}"/>
          </ac:spMkLst>
        </pc:spChg>
        <pc:spChg chg="add mod">
          <ac:chgData name="Erik Anker Kilberg Skallevold" userId="db5690e31e0c9187" providerId="LiveId" clId="{AFE05B19-4DB3-48B5-A8D5-E40F8BE25BBC}" dt="2021-02-24T12:15:30.376" v="2860"/>
          <ac:spMkLst>
            <pc:docMk/>
            <pc:sldMk cId="140086836" sldId="257"/>
            <ac:spMk id="41" creationId="{71A8B9FA-12D7-4F6B-A9CA-BE6CE684E398}"/>
          </ac:spMkLst>
        </pc:spChg>
        <pc:spChg chg="add mod">
          <ac:chgData name="Erik Anker Kilberg Skallevold" userId="db5690e31e0c9187" providerId="LiveId" clId="{AFE05B19-4DB3-48B5-A8D5-E40F8BE25BBC}" dt="2021-02-24T12:15:30.376" v="2860"/>
          <ac:spMkLst>
            <pc:docMk/>
            <pc:sldMk cId="140086836" sldId="257"/>
            <ac:spMk id="42" creationId="{EEA38B6D-6475-47D2-8055-4EF87FDC919D}"/>
          </ac:spMkLst>
        </pc:spChg>
        <pc:spChg chg="add mod">
          <ac:chgData name="Erik Anker Kilberg Skallevold" userId="db5690e31e0c9187" providerId="LiveId" clId="{AFE05B19-4DB3-48B5-A8D5-E40F8BE25BBC}" dt="2021-02-24T12:15:30.376" v="2860"/>
          <ac:spMkLst>
            <pc:docMk/>
            <pc:sldMk cId="140086836" sldId="257"/>
            <ac:spMk id="43" creationId="{C9D23261-1E68-46CD-A881-8A8D7FBC3AD5}"/>
          </ac:spMkLst>
        </pc:spChg>
        <pc:spChg chg="add mod">
          <ac:chgData name="Erik Anker Kilberg Skallevold" userId="db5690e31e0c9187" providerId="LiveId" clId="{AFE05B19-4DB3-48B5-A8D5-E40F8BE25BBC}" dt="2021-02-24T12:15:30.376" v="2860"/>
          <ac:spMkLst>
            <pc:docMk/>
            <pc:sldMk cId="140086836" sldId="257"/>
            <ac:spMk id="44" creationId="{AB3654A8-17C8-48C3-9E45-362D99C04472}"/>
          </ac:spMkLst>
        </pc:spChg>
        <pc:spChg chg="add mod">
          <ac:chgData name="Erik Anker Kilberg Skallevold" userId="db5690e31e0c9187" providerId="LiveId" clId="{AFE05B19-4DB3-48B5-A8D5-E40F8BE25BBC}" dt="2021-02-24T12:15:30.376" v="2860"/>
          <ac:spMkLst>
            <pc:docMk/>
            <pc:sldMk cId="140086836" sldId="257"/>
            <ac:spMk id="45" creationId="{E7685381-B90D-4CD9-BAF3-A21F6A7C02C9}"/>
          </ac:spMkLst>
        </pc:spChg>
        <pc:spChg chg="add mod">
          <ac:chgData name="Erik Anker Kilberg Skallevold" userId="db5690e31e0c9187" providerId="LiveId" clId="{AFE05B19-4DB3-48B5-A8D5-E40F8BE25BBC}" dt="2021-02-24T12:15:30.376" v="2860"/>
          <ac:spMkLst>
            <pc:docMk/>
            <pc:sldMk cId="140086836" sldId="257"/>
            <ac:spMk id="46" creationId="{9D1D2A5B-2664-4394-A745-6BCAD953379E}"/>
          </ac:spMkLst>
        </pc:spChg>
        <pc:spChg chg="add mod">
          <ac:chgData name="Erik Anker Kilberg Skallevold" userId="db5690e31e0c9187" providerId="LiveId" clId="{AFE05B19-4DB3-48B5-A8D5-E40F8BE25BBC}" dt="2021-02-24T12:15:30.376" v="2860"/>
          <ac:spMkLst>
            <pc:docMk/>
            <pc:sldMk cId="140086836" sldId="257"/>
            <ac:spMk id="47" creationId="{6DC42818-EC0F-400C-96BE-29BD7D8F5274}"/>
          </ac:spMkLst>
        </pc:spChg>
        <pc:spChg chg="add mod">
          <ac:chgData name="Erik Anker Kilberg Skallevold" userId="db5690e31e0c9187" providerId="LiveId" clId="{AFE05B19-4DB3-48B5-A8D5-E40F8BE25BBC}" dt="2021-02-24T12:15:30.376" v="2860"/>
          <ac:spMkLst>
            <pc:docMk/>
            <pc:sldMk cId="140086836" sldId="257"/>
            <ac:spMk id="48" creationId="{59A17B70-B0AD-4F65-9317-92B99A9F7939}"/>
          </ac:spMkLst>
        </pc:spChg>
        <pc:spChg chg="add mod">
          <ac:chgData name="Erik Anker Kilberg Skallevold" userId="db5690e31e0c9187" providerId="LiveId" clId="{AFE05B19-4DB3-48B5-A8D5-E40F8BE25BBC}" dt="2021-02-24T12:15:30.376" v="2860"/>
          <ac:spMkLst>
            <pc:docMk/>
            <pc:sldMk cId="140086836" sldId="257"/>
            <ac:spMk id="49" creationId="{7CA9E80F-CF65-40E3-B62C-F98EABAB8A9A}"/>
          </ac:spMkLst>
        </pc:spChg>
        <pc:spChg chg="add mod">
          <ac:chgData name="Erik Anker Kilberg Skallevold" userId="db5690e31e0c9187" providerId="LiveId" clId="{AFE05B19-4DB3-48B5-A8D5-E40F8BE25BBC}" dt="2021-02-24T12:15:30.376" v="2860"/>
          <ac:spMkLst>
            <pc:docMk/>
            <pc:sldMk cId="140086836" sldId="257"/>
            <ac:spMk id="50" creationId="{B65961AE-33F7-4B36-987D-E499BA2815AF}"/>
          </ac:spMkLst>
        </pc:spChg>
        <pc:spChg chg="add mod">
          <ac:chgData name="Erik Anker Kilberg Skallevold" userId="db5690e31e0c9187" providerId="LiveId" clId="{AFE05B19-4DB3-48B5-A8D5-E40F8BE25BBC}" dt="2021-02-24T12:15:30.376" v="2860"/>
          <ac:spMkLst>
            <pc:docMk/>
            <pc:sldMk cId="140086836" sldId="257"/>
            <ac:spMk id="51" creationId="{2F25B649-D929-4D84-8F55-69A7AFF91A64}"/>
          </ac:spMkLst>
        </pc:spChg>
        <pc:spChg chg="add mod">
          <ac:chgData name="Erik Anker Kilberg Skallevold" userId="db5690e31e0c9187" providerId="LiveId" clId="{AFE05B19-4DB3-48B5-A8D5-E40F8BE25BBC}" dt="2021-02-24T12:15:30.376" v="2860"/>
          <ac:spMkLst>
            <pc:docMk/>
            <pc:sldMk cId="140086836" sldId="257"/>
            <ac:spMk id="53" creationId="{6B876FAA-9434-470F-85EC-530CF71932A4}"/>
          </ac:spMkLst>
        </pc:spChg>
        <pc:spChg chg="add mod">
          <ac:chgData name="Erik Anker Kilberg Skallevold" userId="db5690e31e0c9187" providerId="LiveId" clId="{AFE05B19-4DB3-48B5-A8D5-E40F8BE25BBC}" dt="2021-02-24T12:15:30.376" v="2860"/>
          <ac:spMkLst>
            <pc:docMk/>
            <pc:sldMk cId="140086836" sldId="257"/>
            <ac:spMk id="54" creationId="{2CD3C167-EE45-4E11-97E1-F1C0F1E8F583}"/>
          </ac:spMkLst>
        </pc:spChg>
        <pc:spChg chg="add mod">
          <ac:chgData name="Erik Anker Kilberg Skallevold" userId="db5690e31e0c9187" providerId="LiveId" clId="{AFE05B19-4DB3-48B5-A8D5-E40F8BE25BBC}" dt="2021-02-24T12:15:30.376" v="2860"/>
          <ac:spMkLst>
            <pc:docMk/>
            <pc:sldMk cId="140086836" sldId="257"/>
            <ac:spMk id="55" creationId="{4B66EA9C-38B0-46F1-B868-3DE035A9D99A}"/>
          </ac:spMkLst>
        </pc:spChg>
        <pc:spChg chg="add mod">
          <ac:chgData name="Erik Anker Kilberg Skallevold" userId="db5690e31e0c9187" providerId="LiveId" clId="{AFE05B19-4DB3-48B5-A8D5-E40F8BE25BBC}" dt="2021-02-24T12:15:30.376" v="2860"/>
          <ac:spMkLst>
            <pc:docMk/>
            <pc:sldMk cId="140086836" sldId="257"/>
            <ac:spMk id="56" creationId="{8985276E-F946-40AA-AA4B-C5598BEC8959}"/>
          </ac:spMkLst>
        </pc:spChg>
        <pc:spChg chg="add mod">
          <ac:chgData name="Erik Anker Kilberg Skallevold" userId="db5690e31e0c9187" providerId="LiveId" clId="{AFE05B19-4DB3-48B5-A8D5-E40F8BE25BBC}" dt="2021-02-24T12:15:30.376" v="2860"/>
          <ac:spMkLst>
            <pc:docMk/>
            <pc:sldMk cId="140086836" sldId="257"/>
            <ac:spMk id="57" creationId="{B64FD02F-1A6A-4C29-9020-C50C2170648E}"/>
          </ac:spMkLst>
        </pc:spChg>
        <pc:spChg chg="add mod">
          <ac:chgData name="Erik Anker Kilberg Skallevold" userId="db5690e31e0c9187" providerId="LiveId" clId="{AFE05B19-4DB3-48B5-A8D5-E40F8BE25BBC}" dt="2021-02-24T12:15:30.376" v="2860"/>
          <ac:spMkLst>
            <pc:docMk/>
            <pc:sldMk cId="140086836" sldId="257"/>
            <ac:spMk id="58" creationId="{E28E5231-334B-473A-B093-2A24FFDF3E02}"/>
          </ac:spMkLst>
        </pc:spChg>
        <pc:spChg chg="add mod">
          <ac:chgData name="Erik Anker Kilberg Skallevold" userId="db5690e31e0c9187" providerId="LiveId" clId="{AFE05B19-4DB3-48B5-A8D5-E40F8BE25BBC}" dt="2021-02-24T12:15:30.376" v="2860"/>
          <ac:spMkLst>
            <pc:docMk/>
            <pc:sldMk cId="140086836" sldId="257"/>
            <ac:spMk id="59" creationId="{334797E1-91F5-46C3-9F37-3939B22742B6}"/>
          </ac:spMkLst>
        </pc:spChg>
        <pc:spChg chg="add mod">
          <ac:chgData name="Erik Anker Kilberg Skallevold" userId="db5690e31e0c9187" providerId="LiveId" clId="{AFE05B19-4DB3-48B5-A8D5-E40F8BE25BBC}" dt="2021-02-24T12:15:30.376" v="2860"/>
          <ac:spMkLst>
            <pc:docMk/>
            <pc:sldMk cId="140086836" sldId="257"/>
            <ac:spMk id="60" creationId="{08B1AFC2-77BC-499A-9943-12ED30F51461}"/>
          </ac:spMkLst>
        </pc:spChg>
        <pc:spChg chg="add mod">
          <ac:chgData name="Erik Anker Kilberg Skallevold" userId="db5690e31e0c9187" providerId="LiveId" clId="{AFE05B19-4DB3-48B5-A8D5-E40F8BE25BBC}" dt="2021-02-24T12:15:30.376" v="2860"/>
          <ac:spMkLst>
            <pc:docMk/>
            <pc:sldMk cId="140086836" sldId="257"/>
            <ac:spMk id="61" creationId="{5137F99E-FF88-41CB-8468-E3E55ECA7652}"/>
          </ac:spMkLst>
        </pc:spChg>
        <pc:spChg chg="add mod">
          <ac:chgData name="Erik Anker Kilberg Skallevold" userId="db5690e31e0c9187" providerId="LiveId" clId="{AFE05B19-4DB3-48B5-A8D5-E40F8BE25BBC}" dt="2021-02-24T12:15:30.376" v="2860"/>
          <ac:spMkLst>
            <pc:docMk/>
            <pc:sldMk cId="140086836" sldId="257"/>
            <ac:spMk id="62" creationId="{3893CE7F-DD50-4FBD-A788-3EEB6E41CF4F}"/>
          </ac:spMkLst>
        </pc:spChg>
        <pc:spChg chg="add mod">
          <ac:chgData name="Erik Anker Kilberg Skallevold" userId="db5690e31e0c9187" providerId="LiveId" clId="{AFE05B19-4DB3-48B5-A8D5-E40F8BE25BBC}" dt="2021-02-24T12:15:30.376" v="2860"/>
          <ac:spMkLst>
            <pc:docMk/>
            <pc:sldMk cId="140086836" sldId="257"/>
            <ac:spMk id="63" creationId="{C687F978-3F8F-4BF7-8429-4093BEFA6D8A}"/>
          </ac:spMkLst>
        </pc:spChg>
        <pc:spChg chg="add mod">
          <ac:chgData name="Erik Anker Kilberg Skallevold" userId="db5690e31e0c9187" providerId="LiveId" clId="{AFE05B19-4DB3-48B5-A8D5-E40F8BE25BBC}" dt="2021-02-24T12:15:30.376" v="2860"/>
          <ac:spMkLst>
            <pc:docMk/>
            <pc:sldMk cId="140086836" sldId="257"/>
            <ac:spMk id="64" creationId="{5A92995C-D0E1-4AAF-AD0C-3A2B65CF8D19}"/>
          </ac:spMkLst>
        </pc:spChg>
        <pc:spChg chg="add mod">
          <ac:chgData name="Erik Anker Kilberg Skallevold" userId="db5690e31e0c9187" providerId="LiveId" clId="{AFE05B19-4DB3-48B5-A8D5-E40F8BE25BBC}" dt="2021-02-24T12:15:30.376" v="2860"/>
          <ac:spMkLst>
            <pc:docMk/>
            <pc:sldMk cId="140086836" sldId="257"/>
            <ac:spMk id="65" creationId="{CCD070CD-7313-452E-A3F7-3AF2AF53FDF8}"/>
          </ac:spMkLst>
        </pc:spChg>
        <pc:spChg chg="add mod">
          <ac:chgData name="Erik Anker Kilberg Skallevold" userId="db5690e31e0c9187" providerId="LiveId" clId="{AFE05B19-4DB3-48B5-A8D5-E40F8BE25BBC}" dt="2021-02-24T12:15:30.376" v="2860"/>
          <ac:spMkLst>
            <pc:docMk/>
            <pc:sldMk cId="140086836" sldId="257"/>
            <ac:spMk id="66" creationId="{BDAE7032-4167-4DA8-ADE1-BA6ABF07DB3B}"/>
          </ac:spMkLst>
        </pc:spChg>
        <pc:spChg chg="add mod">
          <ac:chgData name="Erik Anker Kilberg Skallevold" userId="db5690e31e0c9187" providerId="LiveId" clId="{AFE05B19-4DB3-48B5-A8D5-E40F8BE25BBC}" dt="2021-02-24T12:15:30.376" v="2860"/>
          <ac:spMkLst>
            <pc:docMk/>
            <pc:sldMk cId="140086836" sldId="257"/>
            <ac:spMk id="67" creationId="{FF31E42E-EBD2-40F0-9180-333DFDEB105C}"/>
          </ac:spMkLst>
        </pc:spChg>
        <pc:spChg chg="add del mod">
          <ac:chgData name="Erik Anker Kilberg Skallevold" userId="db5690e31e0c9187" providerId="LiveId" clId="{AFE05B19-4DB3-48B5-A8D5-E40F8BE25BBC}" dt="2021-02-14T16:05:02.275" v="1798" actId="478"/>
          <ac:spMkLst>
            <pc:docMk/>
            <pc:sldMk cId="140086836" sldId="257"/>
            <ac:spMk id="68" creationId="{8BBF4150-2F62-401A-BD40-BEC4E3D46F6C}"/>
          </ac:spMkLst>
        </pc:spChg>
        <pc:spChg chg="add del mod">
          <ac:chgData name="Erik Anker Kilberg Skallevold" userId="db5690e31e0c9187" providerId="LiveId" clId="{AFE05B19-4DB3-48B5-A8D5-E40F8BE25BBC}" dt="2021-02-14T16:05:04.062" v="1799" actId="478"/>
          <ac:spMkLst>
            <pc:docMk/>
            <pc:sldMk cId="140086836" sldId="257"/>
            <ac:spMk id="69" creationId="{F2DA8775-CDD7-4580-A9A1-A2774FFBC642}"/>
          </ac:spMkLst>
        </pc:spChg>
        <pc:spChg chg="add del mod">
          <ac:chgData name="Erik Anker Kilberg Skallevold" userId="db5690e31e0c9187" providerId="LiveId" clId="{AFE05B19-4DB3-48B5-A8D5-E40F8BE25BBC}" dt="2021-02-14T16:05:01.510" v="1797" actId="478"/>
          <ac:spMkLst>
            <pc:docMk/>
            <pc:sldMk cId="140086836" sldId="257"/>
            <ac:spMk id="70" creationId="{3DF502F1-EA6B-4784-8366-00C992CC6EA0}"/>
          </ac:spMkLst>
        </pc:spChg>
        <pc:spChg chg="add mod">
          <ac:chgData name="Erik Anker Kilberg Skallevold" userId="db5690e31e0c9187" providerId="LiveId" clId="{AFE05B19-4DB3-48B5-A8D5-E40F8BE25BBC}" dt="2021-02-24T12:15:30.376" v="2860"/>
          <ac:spMkLst>
            <pc:docMk/>
            <pc:sldMk cId="140086836" sldId="257"/>
            <ac:spMk id="79" creationId="{C90A7809-934D-49E6-8FCF-E7E9EE1C432F}"/>
          </ac:spMkLst>
        </pc:spChg>
        <pc:spChg chg="add mod">
          <ac:chgData name="Erik Anker Kilberg Skallevold" userId="db5690e31e0c9187" providerId="LiveId" clId="{AFE05B19-4DB3-48B5-A8D5-E40F8BE25BBC}" dt="2021-02-24T12:15:30.376" v="2860"/>
          <ac:spMkLst>
            <pc:docMk/>
            <pc:sldMk cId="140086836" sldId="257"/>
            <ac:spMk id="80" creationId="{9E2D5DED-C0B3-4D19-A212-BDBFBDF8F81C}"/>
          </ac:spMkLst>
        </pc:spChg>
        <pc:spChg chg="add mod">
          <ac:chgData name="Erik Anker Kilberg Skallevold" userId="db5690e31e0c9187" providerId="LiveId" clId="{AFE05B19-4DB3-48B5-A8D5-E40F8BE25BBC}" dt="2021-02-24T12:15:30.376" v="2860"/>
          <ac:spMkLst>
            <pc:docMk/>
            <pc:sldMk cId="140086836" sldId="257"/>
            <ac:spMk id="81" creationId="{69DDDB4F-0F0B-46F2-BC28-41BC291A448D}"/>
          </ac:spMkLst>
        </pc:spChg>
        <pc:spChg chg="add mod">
          <ac:chgData name="Erik Anker Kilberg Skallevold" userId="db5690e31e0c9187" providerId="LiveId" clId="{AFE05B19-4DB3-48B5-A8D5-E40F8BE25BBC}" dt="2021-02-24T12:15:30.376" v="2860"/>
          <ac:spMkLst>
            <pc:docMk/>
            <pc:sldMk cId="140086836" sldId="257"/>
            <ac:spMk id="82" creationId="{9AF4D4E2-6F80-4377-BDE1-E47EB07D2C86}"/>
          </ac:spMkLst>
        </pc:spChg>
        <pc:spChg chg="add mod">
          <ac:chgData name="Erik Anker Kilberg Skallevold" userId="db5690e31e0c9187" providerId="LiveId" clId="{AFE05B19-4DB3-48B5-A8D5-E40F8BE25BBC}" dt="2021-02-24T12:15:30.376" v="2860"/>
          <ac:spMkLst>
            <pc:docMk/>
            <pc:sldMk cId="140086836" sldId="257"/>
            <ac:spMk id="83" creationId="{437A6C98-B9B7-4326-A52C-4CC2711306E8}"/>
          </ac:spMkLst>
        </pc:spChg>
        <pc:spChg chg="add mod">
          <ac:chgData name="Erik Anker Kilberg Skallevold" userId="db5690e31e0c9187" providerId="LiveId" clId="{AFE05B19-4DB3-48B5-A8D5-E40F8BE25BBC}" dt="2021-02-24T12:15:30.376" v="2860"/>
          <ac:spMkLst>
            <pc:docMk/>
            <pc:sldMk cId="140086836" sldId="257"/>
            <ac:spMk id="84" creationId="{716A345A-191B-46AA-AD59-877547762021}"/>
          </ac:spMkLst>
        </pc:spChg>
        <pc:graphicFrameChg chg="del">
          <ac:chgData name="Erik Anker Kilberg Skallevold" userId="db5690e31e0c9187" providerId="LiveId" clId="{AFE05B19-4DB3-48B5-A8D5-E40F8BE25BBC}" dt="2021-02-13T20:12:50.984" v="15" actId="478"/>
          <ac:graphicFrameMkLst>
            <pc:docMk/>
            <pc:sldMk cId="140086836" sldId="257"/>
            <ac:graphicFrameMk id="6" creationId="{9331E32E-27DC-4685-893F-34E36D24D1EE}"/>
          </ac:graphicFrameMkLst>
        </pc:graphicFrameChg>
        <pc:cxnChg chg="add mod">
          <ac:chgData name="Erik Anker Kilberg Skallevold" userId="db5690e31e0c9187" providerId="LiveId" clId="{AFE05B19-4DB3-48B5-A8D5-E40F8BE25BBC}" dt="2021-02-24T12:15:30.376" v="2860"/>
          <ac:cxnSpMkLst>
            <pc:docMk/>
            <pc:sldMk cId="140086836" sldId="257"/>
            <ac:cxnSpMk id="3" creationId="{A7FCBD56-B831-4234-879F-E8DF51FC5448}"/>
          </ac:cxnSpMkLst>
        </pc:cxnChg>
        <pc:cxnChg chg="add mod">
          <ac:chgData name="Erik Anker Kilberg Skallevold" userId="db5690e31e0c9187" providerId="LiveId" clId="{AFE05B19-4DB3-48B5-A8D5-E40F8BE25BBC}" dt="2021-02-24T12:15:30.376" v="2860"/>
          <ac:cxnSpMkLst>
            <pc:docMk/>
            <pc:sldMk cId="140086836" sldId="257"/>
            <ac:cxnSpMk id="11" creationId="{1C7655A6-9C0B-481C-B43B-32D37E6149B6}"/>
          </ac:cxnSpMkLst>
        </pc:cxnChg>
        <pc:cxnChg chg="add mod">
          <ac:chgData name="Erik Anker Kilberg Skallevold" userId="db5690e31e0c9187" providerId="LiveId" clId="{AFE05B19-4DB3-48B5-A8D5-E40F8BE25BBC}" dt="2021-02-24T12:15:30.376" v="2860"/>
          <ac:cxnSpMkLst>
            <pc:docMk/>
            <pc:sldMk cId="140086836" sldId="257"/>
            <ac:cxnSpMk id="13" creationId="{4920F9EC-797F-44AC-965F-B18963429E98}"/>
          </ac:cxnSpMkLst>
        </pc:cxnChg>
      </pc:sldChg>
      <pc:sldChg chg="addSp delSp modSp mod">
        <pc:chgData name="Erik Anker Kilberg Skallevold" userId="db5690e31e0c9187" providerId="LiveId" clId="{AFE05B19-4DB3-48B5-A8D5-E40F8BE25BBC}" dt="2021-02-24T12:15:30.376" v="2860"/>
        <pc:sldMkLst>
          <pc:docMk/>
          <pc:sldMk cId="903127152" sldId="258"/>
        </pc:sldMkLst>
        <pc:spChg chg="del">
          <ac:chgData name="Erik Anker Kilberg Skallevold" userId="db5690e31e0c9187" providerId="LiveId" clId="{AFE05B19-4DB3-48B5-A8D5-E40F8BE25BBC}" dt="2021-02-13T20:18:11.482" v="524" actId="478"/>
          <ac:spMkLst>
            <pc:docMk/>
            <pc:sldMk cId="903127152" sldId="258"/>
            <ac:spMk id="4" creationId="{B274C4DB-E016-4178-B55A-EB7AFC557A23}"/>
          </ac:spMkLst>
        </pc:spChg>
        <pc:spChg chg="del">
          <ac:chgData name="Erik Anker Kilberg Skallevold" userId="db5690e31e0c9187" providerId="LiveId" clId="{AFE05B19-4DB3-48B5-A8D5-E40F8BE25BBC}" dt="2021-02-13T20:18:11.482" v="524" actId="478"/>
          <ac:spMkLst>
            <pc:docMk/>
            <pc:sldMk cId="903127152" sldId="258"/>
            <ac:spMk id="8" creationId="{AED4DC42-9755-430E-A5B2-83FDB4043FA8}"/>
          </ac:spMkLst>
        </pc:spChg>
        <pc:spChg chg="del">
          <ac:chgData name="Erik Anker Kilberg Skallevold" userId="db5690e31e0c9187" providerId="LiveId" clId="{AFE05B19-4DB3-48B5-A8D5-E40F8BE25BBC}" dt="2021-02-13T20:18:11.482" v="524" actId="478"/>
          <ac:spMkLst>
            <pc:docMk/>
            <pc:sldMk cId="903127152" sldId="258"/>
            <ac:spMk id="9" creationId="{58BB6503-EA1F-4D3C-A9FE-16A1C7F68289}"/>
          </ac:spMkLst>
        </pc:spChg>
        <pc:spChg chg="del">
          <ac:chgData name="Erik Anker Kilberg Skallevold" userId="db5690e31e0c9187" providerId="LiveId" clId="{AFE05B19-4DB3-48B5-A8D5-E40F8BE25BBC}" dt="2021-02-13T20:18:11.482" v="524" actId="478"/>
          <ac:spMkLst>
            <pc:docMk/>
            <pc:sldMk cId="903127152" sldId="258"/>
            <ac:spMk id="11" creationId="{AEC20754-0916-4081-A427-88036E72E904}"/>
          </ac:spMkLst>
        </pc:spChg>
        <pc:spChg chg="del">
          <ac:chgData name="Erik Anker Kilberg Skallevold" userId="db5690e31e0c9187" providerId="LiveId" clId="{AFE05B19-4DB3-48B5-A8D5-E40F8BE25BBC}" dt="2021-02-13T20:18:11.482" v="524" actId="478"/>
          <ac:spMkLst>
            <pc:docMk/>
            <pc:sldMk cId="903127152" sldId="258"/>
            <ac:spMk id="12" creationId="{04A19DC9-2AF4-4D37-B764-AFCF032CA2C3}"/>
          </ac:spMkLst>
        </pc:spChg>
        <pc:spChg chg="del">
          <ac:chgData name="Erik Anker Kilberg Skallevold" userId="db5690e31e0c9187" providerId="LiveId" clId="{AFE05B19-4DB3-48B5-A8D5-E40F8BE25BBC}" dt="2021-02-13T20:18:11.482" v="524" actId="478"/>
          <ac:spMkLst>
            <pc:docMk/>
            <pc:sldMk cId="903127152" sldId="258"/>
            <ac:spMk id="13" creationId="{56FA0179-97E0-42EE-93AA-F0E72BCADEA5}"/>
          </ac:spMkLst>
        </pc:spChg>
        <pc:spChg chg="del">
          <ac:chgData name="Erik Anker Kilberg Skallevold" userId="db5690e31e0c9187" providerId="LiveId" clId="{AFE05B19-4DB3-48B5-A8D5-E40F8BE25BBC}" dt="2021-02-13T20:18:11.482" v="524" actId="478"/>
          <ac:spMkLst>
            <pc:docMk/>
            <pc:sldMk cId="903127152" sldId="258"/>
            <ac:spMk id="14" creationId="{A809F72B-72FF-495D-8EB3-5E1D43CBD7FF}"/>
          </ac:spMkLst>
        </pc:spChg>
        <pc:spChg chg="add del mod">
          <ac:chgData name="Erik Anker Kilberg Skallevold" userId="db5690e31e0c9187" providerId="LiveId" clId="{AFE05B19-4DB3-48B5-A8D5-E40F8BE25BBC}" dt="2021-02-13T20:18:03.324" v="521"/>
          <ac:spMkLst>
            <pc:docMk/>
            <pc:sldMk cId="903127152" sldId="258"/>
            <ac:spMk id="16" creationId="{46E20957-597C-4749-ACBC-BFA206E0123A}"/>
          </ac:spMkLst>
        </pc:spChg>
        <pc:spChg chg="add del mod">
          <ac:chgData name="Erik Anker Kilberg Skallevold" userId="db5690e31e0c9187" providerId="LiveId" clId="{AFE05B19-4DB3-48B5-A8D5-E40F8BE25BBC}" dt="2021-02-13T20:18:03.324" v="521"/>
          <ac:spMkLst>
            <pc:docMk/>
            <pc:sldMk cId="903127152" sldId="258"/>
            <ac:spMk id="17" creationId="{4A131A39-4ADD-4E65-844D-5902F47D9F4C}"/>
          </ac:spMkLst>
        </pc:spChg>
        <pc:spChg chg="add del mod">
          <ac:chgData name="Erik Anker Kilberg Skallevold" userId="db5690e31e0c9187" providerId="LiveId" clId="{AFE05B19-4DB3-48B5-A8D5-E40F8BE25BBC}" dt="2021-02-13T20:18:03.324" v="521"/>
          <ac:spMkLst>
            <pc:docMk/>
            <pc:sldMk cId="903127152" sldId="258"/>
            <ac:spMk id="18" creationId="{86303961-7FD5-452C-8BFA-A91EC36E8BB0}"/>
          </ac:spMkLst>
        </pc:spChg>
        <pc:spChg chg="add del mod">
          <ac:chgData name="Erik Anker Kilberg Skallevold" userId="db5690e31e0c9187" providerId="LiveId" clId="{AFE05B19-4DB3-48B5-A8D5-E40F8BE25BBC}" dt="2021-02-13T20:18:03.324" v="521"/>
          <ac:spMkLst>
            <pc:docMk/>
            <pc:sldMk cId="903127152" sldId="258"/>
            <ac:spMk id="19" creationId="{D6D9CD31-4F2B-4E58-B602-F0A514420F95}"/>
          </ac:spMkLst>
        </pc:spChg>
        <pc:spChg chg="add del mod">
          <ac:chgData name="Erik Anker Kilberg Skallevold" userId="db5690e31e0c9187" providerId="LiveId" clId="{AFE05B19-4DB3-48B5-A8D5-E40F8BE25BBC}" dt="2021-02-13T20:18:03.324" v="521"/>
          <ac:spMkLst>
            <pc:docMk/>
            <pc:sldMk cId="903127152" sldId="258"/>
            <ac:spMk id="20" creationId="{F9DBC26C-3875-47CC-90E3-26F7AC8B9E7C}"/>
          </ac:spMkLst>
        </pc:spChg>
        <pc:spChg chg="add del mod">
          <ac:chgData name="Erik Anker Kilberg Skallevold" userId="db5690e31e0c9187" providerId="LiveId" clId="{AFE05B19-4DB3-48B5-A8D5-E40F8BE25BBC}" dt="2021-02-13T20:18:03.324" v="521"/>
          <ac:spMkLst>
            <pc:docMk/>
            <pc:sldMk cId="903127152" sldId="258"/>
            <ac:spMk id="21" creationId="{D3B89BF8-1340-4B58-8806-95DE2FDD09C7}"/>
          </ac:spMkLst>
        </pc:spChg>
        <pc:spChg chg="del">
          <ac:chgData name="Erik Anker Kilberg Skallevold" userId="db5690e31e0c9187" providerId="LiveId" clId="{AFE05B19-4DB3-48B5-A8D5-E40F8BE25BBC}" dt="2021-02-13T20:18:11.482" v="524" actId="478"/>
          <ac:spMkLst>
            <pc:docMk/>
            <pc:sldMk cId="903127152" sldId="258"/>
            <ac:spMk id="22" creationId="{C5CA337F-6F6D-47CF-934F-866676464C55}"/>
          </ac:spMkLst>
        </pc:spChg>
        <pc:spChg chg="del">
          <ac:chgData name="Erik Anker Kilberg Skallevold" userId="db5690e31e0c9187" providerId="LiveId" clId="{AFE05B19-4DB3-48B5-A8D5-E40F8BE25BBC}" dt="2021-02-13T20:18:11.482" v="524" actId="478"/>
          <ac:spMkLst>
            <pc:docMk/>
            <pc:sldMk cId="903127152" sldId="258"/>
            <ac:spMk id="23" creationId="{04E17426-098B-4D42-B57B-79ABB10CBE2A}"/>
          </ac:spMkLst>
        </pc:spChg>
        <pc:spChg chg="add del mod">
          <ac:chgData name="Erik Anker Kilberg Skallevold" userId="db5690e31e0c9187" providerId="LiveId" clId="{AFE05B19-4DB3-48B5-A8D5-E40F8BE25BBC}" dt="2021-02-13T20:18:03.324" v="521"/>
          <ac:spMkLst>
            <pc:docMk/>
            <pc:sldMk cId="903127152" sldId="258"/>
            <ac:spMk id="24" creationId="{4C30AC6D-71E8-4610-BFAC-FE51D8DA1BCB}"/>
          </ac:spMkLst>
        </pc:spChg>
        <pc:spChg chg="add del mod">
          <ac:chgData name="Erik Anker Kilberg Skallevold" userId="db5690e31e0c9187" providerId="LiveId" clId="{AFE05B19-4DB3-48B5-A8D5-E40F8BE25BBC}" dt="2021-02-13T20:18:03.324" v="521"/>
          <ac:spMkLst>
            <pc:docMk/>
            <pc:sldMk cId="903127152" sldId="258"/>
            <ac:spMk id="25" creationId="{7D061ABA-E333-4760-8A6C-1FBB3FDF2901}"/>
          </ac:spMkLst>
        </pc:spChg>
        <pc:spChg chg="del">
          <ac:chgData name="Erik Anker Kilberg Skallevold" userId="db5690e31e0c9187" providerId="LiveId" clId="{AFE05B19-4DB3-48B5-A8D5-E40F8BE25BBC}" dt="2021-02-13T20:18:11.482" v="524" actId="478"/>
          <ac:spMkLst>
            <pc:docMk/>
            <pc:sldMk cId="903127152" sldId="258"/>
            <ac:spMk id="26" creationId="{1FBC6E6A-63FE-4BE0-90A8-2DBD5E2ECBA9}"/>
          </ac:spMkLst>
        </pc:spChg>
        <pc:spChg chg="del">
          <ac:chgData name="Erik Anker Kilberg Skallevold" userId="db5690e31e0c9187" providerId="LiveId" clId="{AFE05B19-4DB3-48B5-A8D5-E40F8BE25BBC}" dt="2021-02-13T20:18:11.482" v="524" actId="478"/>
          <ac:spMkLst>
            <pc:docMk/>
            <pc:sldMk cId="903127152" sldId="258"/>
            <ac:spMk id="27" creationId="{5D9696C2-EC94-4D73-AF82-0C9E175C5E94}"/>
          </ac:spMkLst>
        </pc:spChg>
        <pc:spChg chg="del">
          <ac:chgData name="Erik Anker Kilberg Skallevold" userId="db5690e31e0c9187" providerId="LiveId" clId="{AFE05B19-4DB3-48B5-A8D5-E40F8BE25BBC}" dt="2021-02-13T20:18:11.482" v="524" actId="478"/>
          <ac:spMkLst>
            <pc:docMk/>
            <pc:sldMk cId="903127152" sldId="258"/>
            <ac:spMk id="28" creationId="{AA2F6516-F7B1-496A-BBA6-C231D95A31CD}"/>
          </ac:spMkLst>
        </pc:spChg>
        <pc:spChg chg="del">
          <ac:chgData name="Erik Anker Kilberg Skallevold" userId="db5690e31e0c9187" providerId="LiveId" clId="{AFE05B19-4DB3-48B5-A8D5-E40F8BE25BBC}" dt="2021-02-13T20:18:11.482" v="524" actId="478"/>
          <ac:spMkLst>
            <pc:docMk/>
            <pc:sldMk cId="903127152" sldId="258"/>
            <ac:spMk id="29" creationId="{F7CE1A19-1985-4E71-A599-38A15E9A56D3}"/>
          </ac:spMkLst>
        </pc:spChg>
        <pc:spChg chg="add del mod">
          <ac:chgData name="Erik Anker Kilberg Skallevold" userId="db5690e31e0c9187" providerId="LiveId" clId="{AFE05B19-4DB3-48B5-A8D5-E40F8BE25BBC}" dt="2021-02-13T20:18:03.324" v="521"/>
          <ac:spMkLst>
            <pc:docMk/>
            <pc:sldMk cId="903127152" sldId="258"/>
            <ac:spMk id="30" creationId="{913F80C3-5244-4E4A-A705-E9F870546B27}"/>
          </ac:spMkLst>
        </pc:spChg>
        <pc:spChg chg="add del mod">
          <ac:chgData name="Erik Anker Kilberg Skallevold" userId="db5690e31e0c9187" providerId="LiveId" clId="{AFE05B19-4DB3-48B5-A8D5-E40F8BE25BBC}" dt="2021-02-13T20:18:03.324" v="521"/>
          <ac:spMkLst>
            <pc:docMk/>
            <pc:sldMk cId="903127152" sldId="258"/>
            <ac:spMk id="31" creationId="{BE7A70BA-F1C9-47FE-A9EA-3B2BEFA7CAD1}"/>
          </ac:spMkLst>
        </pc:spChg>
        <pc:spChg chg="add del mod">
          <ac:chgData name="Erik Anker Kilberg Skallevold" userId="db5690e31e0c9187" providerId="LiveId" clId="{AFE05B19-4DB3-48B5-A8D5-E40F8BE25BBC}" dt="2021-02-13T20:18:03.324" v="521"/>
          <ac:spMkLst>
            <pc:docMk/>
            <pc:sldMk cId="903127152" sldId="258"/>
            <ac:spMk id="32" creationId="{8B4F63CC-CB66-4381-BA1D-A308D2AC276C}"/>
          </ac:spMkLst>
        </pc:spChg>
        <pc:spChg chg="del">
          <ac:chgData name="Erik Anker Kilberg Skallevold" userId="db5690e31e0c9187" providerId="LiveId" clId="{AFE05B19-4DB3-48B5-A8D5-E40F8BE25BBC}" dt="2021-02-13T20:18:11.482" v="524" actId="478"/>
          <ac:spMkLst>
            <pc:docMk/>
            <pc:sldMk cId="903127152" sldId="258"/>
            <ac:spMk id="33" creationId="{B129A488-EA0A-48A6-9A88-4B792C636AF6}"/>
          </ac:spMkLst>
        </pc:spChg>
        <pc:spChg chg="add del mod">
          <ac:chgData name="Erik Anker Kilberg Skallevold" userId="db5690e31e0c9187" providerId="LiveId" clId="{AFE05B19-4DB3-48B5-A8D5-E40F8BE25BBC}" dt="2021-02-13T20:18:03.324" v="521"/>
          <ac:spMkLst>
            <pc:docMk/>
            <pc:sldMk cId="903127152" sldId="258"/>
            <ac:spMk id="34" creationId="{ED866468-2AEE-4135-99DE-B6BEA460AF56}"/>
          </ac:spMkLst>
        </pc:spChg>
        <pc:spChg chg="add del mod">
          <ac:chgData name="Erik Anker Kilberg Skallevold" userId="db5690e31e0c9187" providerId="LiveId" clId="{AFE05B19-4DB3-48B5-A8D5-E40F8BE25BBC}" dt="2021-02-13T20:18:03.324" v="521"/>
          <ac:spMkLst>
            <pc:docMk/>
            <pc:sldMk cId="903127152" sldId="258"/>
            <ac:spMk id="35" creationId="{9355F979-9B91-4D4D-A796-D253A9AAFC6D}"/>
          </ac:spMkLst>
        </pc:spChg>
        <pc:spChg chg="add del mod">
          <ac:chgData name="Erik Anker Kilberg Skallevold" userId="db5690e31e0c9187" providerId="LiveId" clId="{AFE05B19-4DB3-48B5-A8D5-E40F8BE25BBC}" dt="2021-02-13T20:18:03.324" v="521"/>
          <ac:spMkLst>
            <pc:docMk/>
            <pc:sldMk cId="903127152" sldId="258"/>
            <ac:spMk id="36" creationId="{890E25D8-619C-4DD0-A361-082AB15C43A7}"/>
          </ac:spMkLst>
        </pc:spChg>
        <pc:spChg chg="add del mod">
          <ac:chgData name="Erik Anker Kilberg Skallevold" userId="db5690e31e0c9187" providerId="LiveId" clId="{AFE05B19-4DB3-48B5-A8D5-E40F8BE25BBC}" dt="2021-02-13T20:18:03.324" v="521"/>
          <ac:spMkLst>
            <pc:docMk/>
            <pc:sldMk cId="903127152" sldId="258"/>
            <ac:spMk id="37" creationId="{CC07B6A2-8F25-4D71-9C2A-1E97EB719F13}"/>
          </ac:spMkLst>
        </pc:spChg>
        <pc:spChg chg="add del mod">
          <ac:chgData name="Erik Anker Kilberg Skallevold" userId="db5690e31e0c9187" providerId="LiveId" clId="{AFE05B19-4DB3-48B5-A8D5-E40F8BE25BBC}" dt="2021-02-13T20:18:03.324" v="521"/>
          <ac:spMkLst>
            <pc:docMk/>
            <pc:sldMk cId="903127152" sldId="258"/>
            <ac:spMk id="38" creationId="{96F4BBEB-6FB0-4367-AA39-3A56A0A12FAE}"/>
          </ac:spMkLst>
        </pc:spChg>
        <pc:spChg chg="add del mod">
          <ac:chgData name="Erik Anker Kilberg Skallevold" userId="db5690e31e0c9187" providerId="LiveId" clId="{AFE05B19-4DB3-48B5-A8D5-E40F8BE25BBC}" dt="2021-02-14T16:08:20.330" v="1838" actId="478"/>
          <ac:spMkLst>
            <pc:docMk/>
            <pc:sldMk cId="903127152" sldId="258"/>
            <ac:spMk id="39" creationId="{9B6A9EFE-F242-46C8-8F63-5B64C55260E4}"/>
          </ac:spMkLst>
        </pc:spChg>
        <pc:spChg chg="add del mod">
          <ac:chgData name="Erik Anker Kilberg Skallevold" userId="db5690e31e0c9187" providerId="LiveId" clId="{AFE05B19-4DB3-48B5-A8D5-E40F8BE25BBC}" dt="2021-02-13T20:19:11.846" v="547" actId="478"/>
          <ac:spMkLst>
            <pc:docMk/>
            <pc:sldMk cId="903127152" sldId="258"/>
            <ac:spMk id="40" creationId="{C0044F61-E652-4BD6-B467-B2203E29470E}"/>
          </ac:spMkLst>
        </pc:spChg>
        <pc:spChg chg="add del mod">
          <ac:chgData name="Erik Anker Kilberg Skallevold" userId="db5690e31e0c9187" providerId="LiveId" clId="{AFE05B19-4DB3-48B5-A8D5-E40F8BE25BBC}" dt="2021-02-13T20:18:56.365" v="546" actId="478"/>
          <ac:spMkLst>
            <pc:docMk/>
            <pc:sldMk cId="903127152" sldId="258"/>
            <ac:spMk id="41" creationId="{169AE7E5-E9C6-4D87-83D5-758DEDCF2D80}"/>
          </ac:spMkLst>
        </pc:spChg>
        <pc:spChg chg="add del mod">
          <ac:chgData name="Erik Anker Kilberg Skallevold" userId="db5690e31e0c9187" providerId="LiveId" clId="{AFE05B19-4DB3-48B5-A8D5-E40F8BE25BBC}" dt="2021-02-14T16:08:18.946" v="1837" actId="478"/>
          <ac:spMkLst>
            <pc:docMk/>
            <pc:sldMk cId="903127152" sldId="258"/>
            <ac:spMk id="42" creationId="{C5B1BA8E-D48E-4825-A4FB-3D04DC8B2C13}"/>
          </ac:spMkLst>
        </pc:spChg>
        <pc:spChg chg="add del mod">
          <ac:chgData name="Erik Anker Kilberg Skallevold" userId="db5690e31e0c9187" providerId="LiveId" clId="{AFE05B19-4DB3-48B5-A8D5-E40F8BE25BBC}" dt="2021-02-14T16:08:20.330" v="1838" actId="478"/>
          <ac:spMkLst>
            <pc:docMk/>
            <pc:sldMk cId="903127152" sldId="258"/>
            <ac:spMk id="43" creationId="{532C8B28-91CB-453B-A9DF-9E573887F0F8}"/>
          </ac:spMkLst>
        </pc:spChg>
        <pc:spChg chg="add del mod">
          <ac:chgData name="Erik Anker Kilberg Skallevold" userId="db5690e31e0c9187" providerId="LiveId" clId="{AFE05B19-4DB3-48B5-A8D5-E40F8BE25BBC}" dt="2021-02-13T20:18:56.365" v="546" actId="478"/>
          <ac:spMkLst>
            <pc:docMk/>
            <pc:sldMk cId="903127152" sldId="258"/>
            <ac:spMk id="44" creationId="{7891B9BA-FCBA-40D9-900D-5F675B208196}"/>
          </ac:spMkLst>
        </pc:spChg>
        <pc:spChg chg="add del mod">
          <ac:chgData name="Erik Anker Kilberg Skallevold" userId="db5690e31e0c9187" providerId="LiveId" clId="{AFE05B19-4DB3-48B5-A8D5-E40F8BE25BBC}" dt="2021-02-13T20:18:56.365" v="546" actId="478"/>
          <ac:spMkLst>
            <pc:docMk/>
            <pc:sldMk cId="903127152" sldId="258"/>
            <ac:spMk id="45" creationId="{95185551-80CF-4FC7-8E10-4CF25DAA344C}"/>
          </ac:spMkLst>
        </pc:spChg>
        <pc:spChg chg="add del mod">
          <ac:chgData name="Erik Anker Kilberg Skallevold" userId="db5690e31e0c9187" providerId="LiveId" clId="{AFE05B19-4DB3-48B5-A8D5-E40F8BE25BBC}" dt="2021-02-13T20:19:11.846" v="547" actId="478"/>
          <ac:spMkLst>
            <pc:docMk/>
            <pc:sldMk cId="903127152" sldId="258"/>
            <ac:spMk id="46" creationId="{383C4D6A-B634-4623-9424-0A1C5C81C3BA}"/>
          </ac:spMkLst>
        </pc:spChg>
        <pc:spChg chg="add del mod">
          <ac:chgData name="Erik Anker Kilberg Skallevold" userId="db5690e31e0c9187" providerId="LiveId" clId="{AFE05B19-4DB3-48B5-A8D5-E40F8BE25BBC}" dt="2021-02-13T20:19:11.846" v="547" actId="478"/>
          <ac:spMkLst>
            <pc:docMk/>
            <pc:sldMk cId="903127152" sldId="258"/>
            <ac:spMk id="47" creationId="{445CFF09-660E-44EE-9816-6333871BB539}"/>
          </ac:spMkLst>
        </pc:spChg>
        <pc:spChg chg="add del mod">
          <ac:chgData name="Erik Anker Kilberg Skallevold" userId="db5690e31e0c9187" providerId="LiveId" clId="{AFE05B19-4DB3-48B5-A8D5-E40F8BE25BBC}" dt="2021-02-13T20:19:11.846" v="547" actId="478"/>
          <ac:spMkLst>
            <pc:docMk/>
            <pc:sldMk cId="903127152" sldId="258"/>
            <ac:spMk id="48" creationId="{CCDD1553-9C23-4EB0-AA71-3D2C1A3FC620}"/>
          </ac:spMkLst>
        </pc:spChg>
        <pc:spChg chg="add del mod">
          <ac:chgData name="Erik Anker Kilberg Skallevold" userId="db5690e31e0c9187" providerId="LiveId" clId="{AFE05B19-4DB3-48B5-A8D5-E40F8BE25BBC}" dt="2021-02-13T20:19:11.846" v="547" actId="478"/>
          <ac:spMkLst>
            <pc:docMk/>
            <pc:sldMk cId="903127152" sldId="258"/>
            <ac:spMk id="49" creationId="{02E32DCD-1957-4FBE-BDDC-3983ED81A165}"/>
          </ac:spMkLst>
        </pc:spChg>
        <pc:spChg chg="add del mod">
          <ac:chgData name="Erik Anker Kilberg Skallevold" userId="db5690e31e0c9187" providerId="LiveId" clId="{AFE05B19-4DB3-48B5-A8D5-E40F8BE25BBC}" dt="2021-02-14T16:08:20.330" v="1838" actId="478"/>
          <ac:spMkLst>
            <pc:docMk/>
            <pc:sldMk cId="903127152" sldId="258"/>
            <ac:spMk id="50" creationId="{9D5A1125-6667-4CF9-B244-99CB4CB5AE9E}"/>
          </ac:spMkLst>
        </pc:spChg>
        <pc:spChg chg="add del mod">
          <ac:chgData name="Erik Anker Kilberg Skallevold" userId="db5690e31e0c9187" providerId="LiveId" clId="{AFE05B19-4DB3-48B5-A8D5-E40F8BE25BBC}" dt="2021-02-13T20:19:11.846" v="547" actId="478"/>
          <ac:spMkLst>
            <pc:docMk/>
            <pc:sldMk cId="903127152" sldId="258"/>
            <ac:spMk id="51" creationId="{5193742E-83F7-44D7-9489-5424DBEC83D4}"/>
          </ac:spMkLst>
        </pc:spChg>
        <pc:spChg chg="add del mod">
          <ac:chgData name="Erik Anker Kilberg Skallevold" userId="db5690e31e0c9187" providerId="LiveId" clId="{AFE05B19-4DB3-48B5-A8D5-E40F8BE25BBC}" dt="2021-02-13T20:19:11.846" v="547" actId="478"/>
          <ac:spMkLst>
            <pc:docMk/>
            <pc:sldMk cId="903127152" sldId="258"/>
            <ac:spMk id="52" creationId="{3A9AB36C-A8BD-4C58-A117-93848F7FA680}"/>
          </ac:spMkLst>
        </pc:spChg>
        <pc:spChg chg="add del mod">
          <ac:chgData name="Erik Anker Kilberg Skallevold" userId="db5690e31e0c9187" providerId="LiveId" clId="{AFE05B19-4DB3-48B5-A8D5-E40F8BE25BBC}" dt="2021-02-13T20:19:11.846" v="547" actId="478"/>
          <ac:spMkLst>
            <pc:docMk/>
            <pc:sldMk cId="903127152" sldId="258"/>
            <ac:spMk id="53" creationId="{4E7D7508-E535-4963-B3F9-8F05EBDE1F55}"/>
          </ac:spMkLst>
        </pc:spChg>
        <pc:spChg chg="add del mod">
          <ac:chgData name="Erik Anker Kilberg Skallevold" userId="db5690e31e0c9187" providerId="LiveId" clId="{AFE05B19-4DB3-48B5-A8D5-E40F8BE25BBC}" dt="2021-02-13T20:19:11.846" v="547" actId="478"/>
          <ac:spMkLst>
            <pc:docMk/>
            <pc:sldMk cId="903127152" sldId="258"/>
            <ac:spMk id="54" creationId="{BCFBF380-F8CD-42A6-B6E3-B7D7C4B7F3E3}"/>
          </ac:spMkLst>
        </pc:spChg>
        <pc:spChg chg="add del mod">
          <ac:chgData name="Erik Anker Kilberg Skallevold" userId="db5690e31e0c9187" providerId="LiveId" clId="{AFE05B19-4DB3-48B5-A8D5-E40F8BE25BBC}" dt="2021-02-14T16:08:20.330" v="1838" actId="478"/>
          <ac:spMkLst>
            <pc:docMk/>
            <pc:sldMk cId="903127152" sldId="258"/>
            <ac:spMk id="55" creationId="{88B39980-7816-42FF-8EF8-4DF97DF8BB21}"/>
          </ac:spMkLst>
        </pc:spChg>
        <pc:spChg chg="add del mod">
          <ac:chgData name="Erik Anker Kilberg Skallevold" userId="db5690e31e0c9187" providerId="LiveId" clId="{AFE05B19-4DB3-48B5-A8D5-E40F8BE25BBC}" dt="2021-02-14T16:08:18.946" v="1837" actId="478"/>
          <ac:spMkLst>
            <pc:docMk/>
            <pc:sldMk cId="903127152" sldId="258"/>
            <ac:spMk id="56" creationId="{4E9C7598-80E1-4137-A17A-FE80AD952B9B}"/>
          </ac:spMkLst>
        </pc:spChg>
        <pc:spChg chg="add del mod">
          <ac:chgData name="Erik Anker Kilberg Skallevold" userId="db5690e31e0c9187" providerId="LiveId" clId="{AFE05B19-4DB3-48B5-A8D5-E40F8BE25BBC}" dt="2021-02-14T16:08:20.330" v="1838" actId="478"/>
          <ac:spMkLst>
            <pc:docMk/>
            <pc:sldMk cId="903127152" sldId="258"/>
            <ac:spMk id="57" creationId="{6D52A238-70CD-4963-8874-F657F4BD127A}"/>
          </ac:spMkLst>
        </pc:spChg>
        <pc:spChg chg="add del mod">
          <ac:chgData name="Erik Anker Kilberg Skallevold" userId="db5690e31e0c9187" providerId="LiveId" clId="{AFE05B19-4DB3-48B5-A8D5-E40F8BE25BBC}" dt="2021-02-14T16:08:18.946" v="1837" actId="478"/>
          <ac:spMkLst>
            <pc:docMk/>
            <pc:sldMk cId="903127152" sldId="258"/>
            <ac:spMk id="58" creationId="{A6D649EE-6A33-416F-988A-1297750A6827}"/>
          </ac:spMkLst>
        </pc:spChg>
        <pc:spChg chg="add del mod">
          <ac:chgData name="Erik Anker Kilberg Skallevold" userId="db5690e31e0c9187" providerId="LiveId" clId="{AFE05B19-4DB3-48B5-A8D5-E40F8BE25BBC}" dt="2021-02-13T20:20:20.699" v="656" actId="478"/>
          <ac:spMkLst>
            <pc:docMk/>
            <pc:sldMk cId="903127152" sldId="258"/>
            <ac:spMk id="59" creationId="{87F95F79-ABB9-43CF-AB9F-5955F446DC77}"/>
          </ac:spMkLst>
        </pc:spChg>
        <pc:spChg chg="add del mod">
          <ac:chgData name="Erik Anker Kilberg Skallevold" userId="db5690e31e0c9187" providerId="LiveId" clId="{AFE05B19-4DB3-48B5-A8D5-E40F8BE25BBC}" dt="2021-02-13T20:20:22.625" v="657" actId="478"/>
          <ac:spMkLst>
            <pc:docMk/>
            <pc:sldMk cId="903127152" sldId="258"/>
            <ac:spMk id="60" creationId="{CF362AA5-5EEB-4671-AA9F-4841FB58F672}"/>
          </ac:spMkLst>
        </pc:spChg>
        <pc:spChg chg="add del mod">
          <ac:chgData name="Erik Anker Kilberg Skallevold" userId="db5690e31e0c9187" providerId="LiveId" clId="{AFE05B19-4DB3-48B5-A8D5-E40F8BE25BBC}" dt="2021-02-13T20:20:22.625" v="657" actId="478"/>
          <ac:spMkLst>
            <pc:docMk/>
            <pc:sldMk cId="903127152" sldId="258"/>
            <ac:spMk id="61" creationId="{E4D08273-F842-431D-8CEC-9DB27B028E9B}"/>
          </ac:spMkLst>
        </pc:spChg>
        <pc:spChg chg="add del mod">
          <ac:chgData name="Erik Anker Kilberg Skallevold" userId="db5690e31e0c9187" providerId="LiveId" clId="{AFE05B19-4DB3-48B5-A8D5-E40F8BE25BBC}" dt="2021-02-13T20:20:20.699" v="656" actId="478"/>
          <ac:spMkLst>
            <pc:docMk/>
            <pc:sldMk cId="903127152" sldId="258"/>
            <ac:spMk id="62" creationId="{C520A469-7BB0-4BBA-A1B9-8C4CDD57AC17}"/>
          </ac:spMkLst>
        </pc:spChg>
        <pc:spChg chg="add del mod">
          <ac:chgData name="Erik Anker Kilberg Skallevold" userId="db5690e31e0c9187" providerId="LiveId" clId="{AFE05B19-4DB3-48B5-A8D5-E40F8BE25BBC}" dt="2021-02-13T20:20:45.245" v="674"/>
          <ac:spMkLst>
            <pc:docMk/>
            <pc:sldMk cId="903127152" sldId="258"/>
            <ac:spMk id="63" creationId="{83BEAECF-E65F-4577-BDBD-95F56EA5B4BE}"/>
          </ac:spMkLst>
        </pc:spChg>
        <pc:spChg chg="add del mod">
          <ac:chgData name="Erik Anker Kilberg Skallevold" userId="db5690e31e0c9187" providerId="LiveId" clId="{AFE05B19-4DB3-48B5-A8D5-E40F8BE25BBC}" dt="2021-02-13T20:20:45.245" v="674"/>
          <ac:spMkLst>
            <pc:docMk/>
            <pc:sldMk cId="903127152" sldId="258"/>
            <ac:spMk id="64" creationId="{4223F7BD-242E-4DED-8887-01755917CCD3}"/>
          </ac:spMkLst>
        </pc:spChg>
        <pc:spChg chg="add del mod">
          <ac:chgData name="Erik Anker Kilberg Skallevold" userId="db5690e31e0c9187" providerId="LiveId" clId="{AFE05B19-4DB3-48B5-A8D5-E40F8BE25BBC}" dt="2021-02-13T20:20:45.245" v="674"/>
          <ac:spMkLst>
            <pc:docMk/>
            <pc:sldMk cId="903127152" sldId="258"/>
            <ac:spMk id="65" creationId="{94CEC14F-5464-4CF9-A4AE-D131DE2D915C}"/>
          </ac:spMkLst>
        </pc:spChg>
        <pc:spChg chg="add del mod">
          <ac:chgData name="Erik Anker Kilberg Skallevold" userId="db5690e31e0c9187" providerId="LiveId" clId="{AFE05B19-4DB3-48B5-A8D5-E40F8BE25BBC}" dt="2021-02-13T20:20:45.245" v="674"/>
          <ac:spMkLst>
            <pc:docMk/>
            <pc:sldMk cId="903127152" sldId="258"/>
            <ac:spMk id="66" creationId="{C8A51EF6-44C2-4CF7-93CB-BF426B422D09}"/>
          </ac:spMkLst>
        </pc:spChg>
        <pc:spChg chg="add mod">
          <ac:chgData name="Erik Anker Kilberg Skallevold" userId="db5690e31e0c9187" providerId="LiveId" clId="{AFE05B19-4DB3-48B5-A8D5-E40F8BE25BBC}" dt="2021-02-13T20:20:44.656" v="673" actId="571"/>
          <ac:spMkLst>
            <pc:docMk/>
            <pc:sldMk cId="903127152" sldId="258"/>
            <ac:spMk id="67" creationId="{2BA94BBF-DC0F-43F8-A34D-ECFFAE670ECE}"/>
          </ac:spMkLst>
        </pc:spChg>
        <pc:spChg chg="add mod">
          <ac:chgData name="Erik Anker Kilberg Skallevold" userId="db5690e31e0c9187" providerId="LiveId" clId="{AFE05B19-4DB3-48B5-A8D5-E40F8BE25BBC}" dt="2021-02-13T20:20:44.656" v="673" actId="571"/>
          <ac:spMkLst>
            <pc:docMk/>
            <pc:sldMk cId="903127152" sldId="258"/>
            <ac:spMk id="68" creationId="{626CC605-EA26-4EF8-B5F5-C7C77995A0B6}"/>
          </ac:spMkLst>
        </pc:spChg>
        <pc:spChg chg="add mod">
          <ac:chgData name="Erik Anker Kilberg Skallevold" userId="db5690e31e0c9187" providerId="LiveId" clId="{AFE05B19-4DB3-48B5-A8D5-E40F8BE25BBC}" dt="2021-02-13T20:20:44.656" v="673" actId="571"/>
          <ac:spMkLst>
            <pc:docMk/>
            <pc:sldMk cId="903127152" sldId="258"/>
            <ac:spMk id="69" creationId="{2F1AC332-F999-4D7D-A6A1-FA90113528A5}"/>
          </ac:spMkLst>
        </pc:spChg>
        <pc:spChg chg="add mod">
          <ac:chgData name="Erik Anker Kilberg Skallevold" userId="db5690e31e0c9187" providerId="LiveId" clId="{AFE05B19-4DB3-48B5-A8D5-E40F8BE25BBC}" dt="2021-02-13T20:20:44.656" v="673" actId="571"/>
          <ac:spMkLst>
            <pc:docMk/>
            <pc:sldMk cId="903127152" sldId="258"/>
            <ac:spMk id="70" creationId="{60704EFD-E5B0-4B65-864A-8504D21DDBD6}"/>
          </ac:spMkLst>
        </pc:spChg>
        <pc:spChg chg="add del mod">
          <ac:chgData name="Erik Anker Kilberg Skallevold" userId="db5690e31e0c9187" providerId="LiveId" clId="{AFE05B19-4DB3-48B5-A8D5-E40F8BE25BBC}" dt="2021-02-14T16:08:18.946" v="1837" actId="478"/>
          <ac:spMkLst>
            <pc:docMk/>
            <pc:sldMk cId="903127152" sldId="258"/>
            <ac:spMk id="71" creationId="{05C3E47F-C60A-4481-BD74-A3C58F3A8746}"/>
          </ac:spMkLst>
        </pc:spChg>
        <pc:spChg chg="add del mod">
          <ac:chgData name="Erik Anker Kilberg Skallevold" userId="db5690e31e0c9187" providerId="LiveId" clId="{AFE05B19-4DB3-48B5-A8D5-E40F8BE25BBC}" dt="2021-02-14T16:08:18.946" v="1837" actId="478"/>
          <ac:spMkLst>
            <pc:docMk/>
            <pc:sldMk cId="903127152" sldId="258"/>
            <ac:spMk id="72" creationId="{0E9AA59C-5ADE-488F-9513-4251A50B80B2}"/>
          </ac:spMkLst>
        </pc:spChg>
        <pc:spChg chg="add del mod">
          <ac:chgData name="Erik Anker Kilberg Skallevold" userId="db5690e31e0c9187" providerId="LiveId" clId="{AFE05B19-4DB3-48B5-A8D5-E40F8BE25BBC}" dt="2021-02-14T16:08:17.140" v="1836" actId="478"/>
          <ac:spMkLst>
            <pc:docMk/>
            <pc:sldMk cId="903127152" sldId="258"/>
            <ac:spMk id="73" creationId="{B54D0202-211C-4304-91BE-7EBBE031D668}"/>
          </ac:spMkLst>
        </pc:spChg>
        <pc:spChg chg="add del mod">
          <ac:chgData name="Erik Anker Kilberg Skallevold" userId="db5690e31e0c9187" providerId="LiveId" clId="{AFE05B19-4DB3-48B5-A8D5-E40F8BE25BBC}" dt="2021-02-14T16:08:22.213" v="1839" actId="478"/>
          <ac:spMkLst>
            <pc:docMk/>
            <pc:sldMk cId="903127152" sldId="258"/>
            <ac:spMk id="74" creationId="{DEB07003-6F6B-42C0-9E73-328055091F4F}"/>
          </ac:spMkLst>
        </pc:spChg>
        <pc:spChg chg="add del mod">
          <ac:chgData name="Erik Anker Kilberg Skallevold" userId="db5690e31e0c9187" providerId="LiveId" clId="{AFE05B19-4DB3-48B5-A8D5-E40F8BE25BBC}" dt="2021-02-14T16:08:23.369" v="1840" actId="478"/>
          <ac:spMkLst>
            <pc:docMk/>
            <pc:sldMk cId="903127152" sldId="258"/>
            <ac:spMk id="75" creationId="{63449738-EB21-4C67-8D58-DA7D67151C9A}"/>
          </ac:spMkLst>
        </pc:spChg>
        <pc:spChg chg="add del mod">
          <ac:chgData name="Erik Anker Kilberg Skallevold" userId="db5690e31e0c9187" providerId="LiveId" clId="{AFE05B19-4DB3-48B5-A8D5-E40F8BE25BBC}" dt="2021-02-14T16:08:22.213" v="1839" actId="478"/>
          <ac:spMkLst>
            <pc:docMk/>
            <pc:sldMk cId="903127152" sldId="258"/>
            <ac:spMk id="76" creationId="{C30A4D8E-0E90-4188-A32E-9CED5355987C}"/>
          </ac:spMkLst>
        </pc:spChg>
        <pc:spChg chg="add del mod">
          <ac:chgData name="Erik Anker Kilberg Skallevold" userId="db5690e31e0c9187" providerId="LiveId" clId="{AFE05B19-4DB3-48B5-A8D5-E40F8BE25BBC}" dt="2021-02-14T16:08:22.213" v="1839" actId="478"/>
          <ac:spMkLst>
            <pc:docMk/>
            <pc:sldMk cId="903127152" sldId="258"/>
            <ac:spMk id="77" creationId="{90962573-0A07-4108-9375-E848881DDBC6}"/>
          </ac:spMkLst>
        </pc:spChg>
        <pc:spChg chg="add del mod">
          <ac:chgData name="Erik Anker Kilberg Skallevold" userId="db5690e31e0c9187" providerId="LiveId" clId="{AFE05B19-4DB3-48B5-A8D5-E40F8BE25BBC}" dt="2021-02-14T16:08:22.213" v="1839" actId="478"/>
          <ac:spMkLst>
            <pc:docMk/>
            <pc:sldMk cId="903127152" sldId="258"/>
            <ac:spMk id="78" creationId="{B08EBE17-42DB-4DC0-8D13-CE25574FA1C8}"/>
          </ac:spMkLst>
        </pc:spChg>
        <pc:spChg chg="add mod">
          <ac:chgData name="Erik Anker Kilberg Skallevold" userId="db5690e31e0c9187" providerId="LiveId" clId="{AFE05B19-4DB3-48B5-A8D5-E40F8BE25BBC}" dt="2021-02-24T12:15:30.376" v="2860"/>
          <ac:spMkLst>
            <pc:docMk/>
            <pc:sldMk cId="903127152" sldId="258"/>
            <ac:spMk id="79" creationId="{06E65D6E-B463-49F0-9B61-6BA7E60A0AE3}"/>
          </ac:spMkLst>
        </pc:spChg>
        <pc:spChg chg="add mod">
          <ac:chgData name="Erik Anker Kilberg Skallevold" userId="db5690e31e0c9187" providerId="LiveId" clId="{AFE05B19-4DB3-48B5-A8D5-E40F8BE25BBC}" dt="2021-02-24T12:15:30.376" v="2860"/>
          <ac:spMkLst>
            <pc:docMk/>
            <pc:sldMk cId="903127152" sldId="258"/>
            <ac:spMk id="80" creationId="{CACB6B36-1EDD-4B22-A05D-CC6BC671AC54}"/>
          </ac:spMkLst>
        </pc:spChg>
        <pc:spChg chg="add mod">
          <ac:chgData name="Erik Anker Kilberg Skallevold" userId="db5690e31e0c9187" providerId="LiveId" clId="{AFE05B19-4DB3-48B5-A8D5-E40F8BE25BBC}" dt="2021-02-24T12:15:30.376" v="2860"/>
          <ac:spMkLst>
            <pc:docMk/>
            <pc:sldMk cId="903127152" sldId="258"/>
            <ac:spMk id="81" creationId="{67720F12-BFA3-4D99-9A29-2B8B7EAF8CFC}"/>
          </ac:spMkLst>
        </pc:spChg>
        <pc:spChg chg="add mod">
          <ac:chgData name="Erik Anker Kilberg Skallevold" userId="db5690e31e0c9187" providerId="LiveId" clId="{AFE05B19-4DB3-48B5-A8D5-E40F8BE25BBC}" dt="2021-02-24T12:15:30.376" v="2860"/>
          <ac:spMkLst>
            <pc:docMk/>
            <pc:sldMk cId="903127152" sldId="258"/>
            <ac:spMk id="82" creationId="{31834A5B-3422-456A-AD96-B09BC672A0C9}"/>
          </ac:spMkLst>
        </pc:spChg>
        <pc:spChg chg="add del mod">
          <ac:chgData name="Erik Anker Kilberg Skallevold" userId="db5690e31e0c9187" providerId="LiveId" clId="{AFE05B19-4DB3-48B5-A8D5-E40F8BE25BBC}" dt="2021-02-14T16:09:57.843" v="1885" actId="478"/>
          <ac:spMkLst>
            <pc:docMk/>
            <pc:sldMk cId="903127152" sldId="258"/>
            <ac:spMk id="83" creationId="{16967CB9-636F-4962-9EC5-1FB4BE46A25D}"/>
          </ac:spMkLst>
        </pc:spChg>
        <pc:spChg chg="add del mod">
          <ac:chgData name="Erik Anker Kilberg Skallevold" userId="db5690e31e0c9187" providerId="LiveId" clId="{AFE05B19-4DB3-48B5-A8D5-E40F8BE25BBC}" dt="2021-02-14T16:09:57.843" v="1885" actId="478"/>
          <ac:spMkLst>
            <pc:docMk/>
            <pc:sldMk cId="903127152" sldId="258"/>
            <ac:spMk id="84" creationId="{C3C7D97C-C7B3-4150-BA3F-9798C2900B80}"/>
          </ac:spMkLst>
        </pc:spChg>
        <pc:spChg chg="add del mod">
          <ac:chgData name="Erik Anker Kilberg Skallevold" userId="db5690e31e0c9187" providerId="LiveId" clId="{AFE05B19-4DB3-48B5-A8D5-E40F8BE25BBC}" dt="2021-02-14T16:09:53.847" v="1884" actId="478"/>
          <ac:spMkLst>
            <pc:docMk/>
            <pc:sldMk cId="903127152" sldId="258"/>
            <ac:spMk id="85" creationId="{8A9AA654-DECB-4EE7-ADED-96CA7D62271E}"/>
          </ac:spMkLst>
        </pc:spChg>
        <pc:spChg chg="add mod">
          <ac:chgData name="Erik Anker Kilberg Skallevold" userId="db5690e31e0c9187" providerId="LiveId" clId="{AFE05B19-4DB3-48B5-A8D5-E40F8BE25BBC}" dt="2021-02-24T12:15:30.376" v="2860"/>
          <ac:spMkLst>
            <pc:docMk/>
            <pc:sldMk cId="903127152" sldId="258"/>
            <ac:spMk id="86" creationId="{60236205-9C9B-46A0-9A42-9845E0F7BB2B}"/>
          </ac:spMkLst>
        </pc:spChg>
        <pc:spChg chg="add mod">
          <ac:chgData name="Erik Anker Kilberg Skallevold" userId="db5690e31e0c9187" providerId="LiveId" clId="{AFE05B19-4DB3-48B5-A8D5-E40F8BE25BBC}" dt="2021-02-24T12:15:30.376" v="2860"/>
          <ac:spMkLst>
            <pc:docMk/>
            <pc:sldMk cId="903127152" sldId="258"/>
            <ac:spMk id="87" creationId="{635A9059-BDBF-4278-BDF7-68D95E47832D}"/>
          </ac:spMkLst>
        </pc:spChg>
        <pc:spChg chg="add del mod">
          <ac:chgData name="Erik Anker Kilberg Skallevold" userId="db5690e31e0c9187" providerId="LiveId" clId="{AFE05B19-4DB3-48B5-A8D5-E40F8BE25BBC}" dt="2021-02-14T16:09:53.847" v="1884" actId="478"/>
          <ac:spMkLst>
            <pc:docMk/>
            <pc:sldMk cId="903127152" sldId="258"/>
            <ac:spMk id="88" creationId="{54DE111C-CCE9-493E-90C4-DEA2966D4EC8}"/>
          </ac:spMkLst>
        </pc:spChg>
        <pc:spChg chg="add del mod">
          <ac:chgData name="Erik Anker Kilberg Skallevold" userId="db5690e31e0c9187" providerId="LiveId" clId="{AFE05B19-4DB3-48B5-A8D5-E40F8BE25BBC}" dt="2021-02-14T16:09:53.847" v="1884" actId="478"/>
          <ac:spMkLst>
            <pc:docMk/>
            <pc:sldMk cId="903127152" sldId="258"/>
            <ac:spMk id="89" creationId="{75644D10-D110-4A66-A494-6283DBF73A04}"/>
          </ac:spMkLst>
        </pc:spChg>
        <pc:spChg chg="add mod">
          <ac:chgData name="Erik Anker Kilberg Skallevold" userId="db5690e31e0c9187" providerId="LiveId" clId="{AFE05B19-4DB3-48B5-A8D5-E40F8BE25BBC}" dt="2021-02-24T12:15:30.376" v="2860"/>
          <ac:spMkLst>
            <pc:docMk/>
            <pc:sldMk cId="903127152" sldId="258"/>
            <ac:spMk id="90" creationId="{8DDE755F-3D08-4533-AEE3-5BD979D2869B}"/>
          </ac:spMkLst>
        </pc:spChg>
        <pc:spChg chg="add mod">
          <ac:chgData name="Erik Anker Kilberg Skallevold" userId="db5690e31e0c9187" providerId="LiveId" clId="{AFE05B19-4DB3-48B5-A8D5-E40F8BE25BBC}" dt="2021-02-24T12:15:30.376" v="2860"/>
          <ac:spMkLst>
            <pc:docMk/>
            <pc:sldMk cId="903127152" sldId="258"/>
            <ac:spMk id="91" creationId="{03DE11F8-0E2F-4E6D-9088-2AC6A7C722F2}"/>
          </ac:spMkLst>
        </pc:spChg>
        <pc:spChg chg="add del mod">
          <ac:chgData name="Erik Anker Kilberg Skallevold" userId="db5690e31e0c9187" providerId="LiveId" clId="{AFE05B19-4DB3-48B5-A8D5-E40F8BE25BBC}" dt="2021-02-14T16:08:47.854" v="1843" actId="478"/>
          <ac:spMkLst>
            <pc:docMk/>
            <pc:sldMk cId="903127152" sldId="258"/>
            <ac:spMk id="92" creationId="{34163E84-46F8-45A6-848C-AA7CF9A3E037}"/>
          </ac:spMkLst>
        </pc:spChg>
        <pc:spChg chg="add del mod">
          <ac:chgData name="Erik Anker Kilberg Skallevold" userId="db5690e31e0c9187" providerId="LiveId" clId="{AFE05B19-4DB3-48B5-A8D5-E40F8BE25BBC}" dt="2021-02-14T16:08:49.221" v="1845" actId="478"/>
          <ac:spMkLst>
            <pc:docMk/>
            <pc:sldMk cId="903127152" sldId="258"/>
            <ac:spMk id="93" creationId="{C4D8E94F-C26C-4F5E-8413-D2481F98EF01}"/>
          </ac:spMkLst>
        </pc:spChg>
        <pc:spChg chg="add del mod">
          <ac:chgData name="Erik Anker Kilberg Skallevold" userId="db5690e31e0c9187" providerId="LiveId" clId="{AFE05B19-4DB3-48B5-A8D5-E40F8BE25BBC}" dt="2021-02-14T16:08:47.854" v="1843" actId="478"/>
          <ac:spMkLst>
            <pc:docMk/>
            <pc:sldMk cId="903127152" sldId="258"/>
            <ac:spMk id="94" creationId="{F51B8DFC-B4E5-4440-B901-BECCB49FF0A2}"/>
          </ac:spMkLst>
        </pc:spChg>
        <pc:spChg chg="add del mod">
          <ac:chgData name="Erik Anker Kilberg Skallevold" userId="db5690e31e0c9187" providerId="LiveId" clId="{AFE05B19-4DB3-48B5-A8D5-E40F8BE25BBC}" dt="2021-02-14T16:08:47.854" v="1843" actId="478"/>
          <ac:spMkLst>
            <pc:docMk/>
            <pc:sldMk cId="903127152" sldId="258"/>
            <ac:spMk id="95" creationId="{960C0A29-AD85-4D34-93C7-4232B90299B9}"/>
          </ac:spMkLst>
        </pc:spChg>
        <pc:spChg chg="add del mod">
          <ac:chgData name="Erik Anker Kilberg Skallevold" userId="db5690e31e0c9187" providerId="LiveId" clId="{AFE05B19-4DB3-48B5-A8D5-E40F8BE25BBC}" dt="2021-02-14T16:08:47.854" v="1843" actId="478"/>
          <ac:spMkLst>
            <pc:docMk/>
            <pc:sldMk cId="903127152" sldId="258"/>
            <ac:spMk id="96" creationId="{79F2B7DD-2580-48EB-A874-A23F82389A74}"/>
          </ac:spMkLst>
        </pc:spChg>
        <pc:spChg chg="add del mod">
          <ac:chgData name="Erik Anker Kilberg Skallevold" userId="db5690e31e0c9187" providerId="LiveId" clId="{AFE05B19-4DB3-48B5-A8D5-E40F8BE25BBC}" dt="2021-02-14T16:08:47.854" v="1843" actId="478"/>
          <ac:spMkLst>
            <pc:docMk/>
            <pc:sldMk cId="903127152" sldId="258"/>
            <ac:spMk id="97" creationId="{6DB90E3D-5C5C-451B-ADED-C2684D426D18}"/>
          </ac:spMkLst>
        </pc:spChg>
        <pc:spChg chg="add del mod">
          <ac:chgData name="Erik Anker Kilberg Skallevold" userId="db5690e31e0c9187" providerId="LiveId" clId="{AFE05B19-4DB3-48B5-A8D5-E40F8BE25BBC}" dt="2021-02-14T16:08:47.854" v="1843" actId="478"/>
          <ac:spMkLst>
            <pc:docMk/>
            <pc:sldMk cId="903127152" sldId="258"/>
            <ac:spMk id="98" creationId="{10EE5546-E480-471F-AD43-1393A35824E2}"/>
          </ac:spMkLst>
        </pc:spChg>
        <pc:spChg chg="add del mod">
          <ac:chgData name="Erik Anker Kilberg Skallevold" userId="db5690e31e0c9187" providerId="LiveId" clId="{AFE05B19-4DB3-48B5-A8D5-E40F8BE25BBC}" dt="2021-02-14T16:08:47.854" v="1843" actId="478"/>
          <ac:spMkLst>
            <pc:docMk/>
            <pc:sldMk cId="903127152" sldId="258"/>
            <ac:spMk id="99" creationId="{8B988EA4-5306-4031-B5E3-54E108DCF819}"/>
          </ac:spMkLst>
        </pc:spChg>
        <pc:spChg chg="add mod">
          <ac:chgData name="Erik Anker Kilberg Skallevold" userId="db5690e31e0c9187" providerId="LiveId" clId="{AFE05B19-4DB3-48B5-A8D5-E40F8BE25BBC}" dt="2021-02-24T12:15:30.376" v="2860"/>
          <ac:spMkLst>
            <pc:docMk/>
            <pc:sldMk cId="903127152" sldId="258"/>
            <ac:spMk id="100" creationId="{98C3E43B-4741-4F11-A31E-5A55B27B755A}"/>
          </ac:spMkLst>
        </pc:spChg>
        <pc:spChg chg="add del mod">
          <ac:chgData name="Erik Anker Kilberg Skallevold" userId="db5690e31e0c9187" providerId="LiveId" clId="{AFE05B19-4DB3-48B5-A8D5-E40F8BE25BBC}" dt="2021-02-14T16:08:47.854" v="1843" actId="478"/>
          <ac:spMkLst>
            <pc:docMk/>
            <pc:sldMk cId="903127152" sldId="258"/>
            <ac:spMk id="101" creationId="{0652B618-51CE-4FF4-9875-8EF28F50623F}"/>
          </ac:spMkLst>
        </pc:spChg>
        <pc:spChg chg="add del mod">
          <ac:chgData name="Erik Anker Kilberg Skallevold" userId="db5690e31e0c9187" providerId="LiveId" clId="{AFE05B19-4DB3-48B5-A8D5-E40F8BE25BBC}" dt="2021-02-14T16:08:47.854" v="1843" actId="478"/>
          <ac:spMkLst>
            <pc:docMk/>
            <pc:sldMk cId="903127152" sldId="258"/>
            <ac:spMk id="102" creationId="{1491CD36-64CF-49B8-A6D3-0FD58A46060B}"/>
          </ac:spMkLst>
        </pc:spChg>
        <pc:spChg chg="add del mod">
          <ac:chgData name="Erik Anker Kilberg Skallevold" userId="db5690e31e0c9187" providerId="LiveId" clId="{AFE05B19-4DB3-48B5-A8D5-E40F8BE25BBC}" dt="2021-02-14T16:08:47.854" v="1843" actId="478"/>
          <ac:spMkLst>
            <pc:docMk/>
            <pc:sldMk cId="903127152" sldId="258"/>
            <ac:spMk id="103" creationId="{8A7EA0E3-2BA8-4B60-92D6-B662ACEF47F5}"/>
          </ac:spMkLst>
        </pc:spChg>
        <pc:spChg chg="add del mod">
          <ac:chgData name="Erik Anker Kilberg Skallevold" userId="db5690e31e0c9187" providerId="LiveId" clId="{AFE05B19-4DB3-48B5-A8D5-E40F8BE25BBC}" dt="2021-02-14T16:08:47.854" v="1843" actId="478"/>
          <ac:spMkLst>
            <pc:docMk/>
            <pc:sldMk cId="903127152" sldId="258"/>
            <ac:spMk id="104" creationId="{4CD43480-FCF3-4019-953E-7BD844754DE8}"/>
          </ac:spMkLst>
        </pc:spChg>
        <pc:spChg chg="add mod">
          <ac:chgData name="Erik Anker Kilberg Skallevold" userId="db5690e31e0c9187" providerId="LiveId" clId="{AFE05B19-4DB3-48B5-A8D5-E40F8BE25BBC}" dt="2021-02-24T12:15:30.376" v="2860"/>
          <ac:spMkLst>
            <pc:docMk/>
            <pc:sldMk cId="903127152" sldId="258"/>
            <ac:spMk id="105" creationId="{215A73E9-B0C6-4AA3-909F-6AA23CFA9D8B}"/>
          </ac:spMkLst>
        </pc:spChg>
        <pc:spChg chg="add mod">
          <ac:chgData name="Erik Anker Kilberg Skallevold" userId="db5690e31e0c9187" providerId="LiveId" clId="{AFE05B19-4DB3-48B5-A8D5-E40F8BE25BBC}" dt="2021-02-24T12:15:30.376" v="2860"/>
          <ac:spMkLst>
            <pc:docMk/>
            <pc:sldMk cId="903127152" sldId="258"/>
            <ac:spMk id="106" creationId="{45254327-7F63-4636-A259-DB18FCF3993B}"/>
          </ac:spMkLst>
        </pc:spChg>
        <pc:spChg chg="add mod">
          <ac:chgData name="Erik Anker Kilberg Skallevold" userId="db5690e31e0c9187" providerId="LiveId" clId="{AFE05B19-4DB3-48B5-A8D5-E40F8BE25BBC}" dt="2021-02-24T12:15:30.376" v="2860"/>
          <ac:spMkLst>
            <pc:docMk/>
            <pc:sldMk cId="903127152" sldId="258"/>
            <ac:spMk id="107" creationId="{7A8EAC80-5414-4D6C-BF4B-915739BC6A94}"/>
          </ac:spMkLst>
        </pc:spChg>
        <pc:spChg chg="add mod">
          <ac:chgData name="Erik Anker Kilberg Skallevold" userId="db5690e31e0c9187" providerId="LiveId" clId="{AFE05B19-4DB3-48B5-A8D5-E40F8BE25BBC}" dt="2021-02-24T12:15:30.376" v="2860"/>
          <ac:spMkLst>
            <pc:docMk/>
            <pc:sldMk cId="903127152" sldId="258"/>
            <ac:spMk id="108" creationId="{FCA66C1E-D817-4CE3-8D18-5AD3FAEC88E1}"/>
          </ac:spMkLst>
        </pc:spChg>
        <pc:spChg chg="add mod">
          <ac:chgData name="Erik Anker Kilberg Skallevold" userId="db5690e31e0c9187" providerId="LiveId" clId="{AFE05B19-4DB3-48B5-A8D5-E40F8BE25BBC}" dt="2021-02-24T12:15:30.376" v="2860"/>
          <ac:spMkLst>
            <pc:docMk/>
            <pc:sldMk cId="903127152" sldId="258"/>
            <ac:spMk id="109" creationId="{FF2BA417-83EA-459B-AA50-6342B88FB57B}"/>
          </ac:spMkLst>
        </pc:spChg>
        <pc:spChg chg="add mod">
          <ac:chgData name="Erik Anker Kilberg Skallevold" userId="db5690e31e0c9187" providerId="LiveId" clId="{AFE05B19-4DB3-48B5-A8D5-E40F8BE25BBC}" dt="2021-02-24T12:15:30.376" v="2860"/>
          <ac:spMkLst>
            <pc:docMk/>
            <pc:sldMk cId="903127152" sldId="258"/>
            <ac:spMk id="110" creationId="{5DF8C902-A79C-48E2-9FAC-58773BDA0BD7}"/>
          </ac:spMkLst>
        </pc:spChg>
        <pc:spChg chg="add mod">
          <ac:chgData name="Erik Anker Kilberg Skallevold" userId="db5690e31e0c9187" providerId="LiveId" clId="{AFE05B19-4DB3-48B5-A8D5-E40F8BE25BBC}" dt="2021-02-24T12:15:30.376" v="2860"/>
          <ac:spMkLst>
            <pc:docMk/>
            <pc:sldMk cId="903127152" sldId="258"/>
            <ac:spMk id="111" creationId="{0272FFAF-3FAE-4AEF-9573-24573B7BF36D}"/>
          </ac:spMkLst>
        </pc:spChg>
        <pc:spChg chg="add mod">
          <ac:chgData name="Erik Anker Kilberg Skallevold" userId="db5690e31e0c9187" providerId="LiveId" clId="{AFE05B19-4DB3-48B5-A8D5-E40F8BE25BBC}" dt="2021-02-24T12:15:30.376" v="2860"/>
          <ac:spMkLst>
            <pc:docMk/>
            <pc:sldMk cId="903127152" sldId="258"/>
            <ac:spMk id="112" creationId="{4FF0A66D-5662-4770-B445-74E08180A419}"/>
          </ac:spMkLst>
        </pc:spChg>
        <pc:spChg chg="add mod">
          <ac:chgData name="Erik Anker Kilberg Skallevold" userId="db5690e31e0c9187" providerId="LiveId" clId="{AFE05B19-4DB3-48B5-A8D5-E40F8BE25BBC}" dt="2021-02-24T12:15:30.376" v="2860"/>
          <ac:spMkLst>
            <pc:docMk/>
            <pc:sldMk cId="903127152" sldId="258"/>
            <ac:spMk id="113" creationId="{E93B6495-7CE6-4B76-B7D7-CF878CD69A65}"/>
          </ac:spMkLst>
        </pc:spChg>
        <pc:spChg chg="add mod">
          <ac:chgData name="Erik Anker Kilberg Skallevold" userId="db5690e31e0c9187" providerId="LiveId" clId="{AFE05B19-4DB3-48B5-A8D5-E40F8BE25BBC}" dt="2021-02-24T12:15:30.376" v="2860"/>
          <ac:spMkLst>
            <pc:docMk/>
            <pc:sldMk cId="903127152" sldId="258"/>
            <ac:spMk id="114" creationId="{670B1EB3-C86F-4FB0-89E5-74D3D7989CDC}"/>
          </ac:spMkLst>
        </pc:spChg>
        <pc:spChg chg="add mod">
          <ac:chgData name="Erik Anker Kilberg Skallevold" userId="db5690e31e0c9187" providerId="LiveId" clId="{AFE05B19-4DB3-48B5-A8D5-E40F8BE25BBC}" dt="2021-02-24T12:15:30.376" v="2860"/>
          <ac:spMkLst>
            <pc:docMk/>
            <pc:sldMk cId="903127152" sldId="258"/>
            <ac:spMk id="115" creationId="{F00DE367-B235-4543-AD8D-1D26E3F0970C}"/>
          </ac:spMkLst>
        </pc:spChg>
        <pc:spChg chg="add mod">
          <ac:chgData name="Erik Anker Kilberg Skallevold" userId="db5690e31e0c9187" providerId="LiveId" clId="{AFE05B19-4DB3-48B5-A8D5-E40F8BE25BBC}" dt="2021-02-24T12:15:30.376" v="2860"/>
          <ac:spMkLst>
            <pc:docMk/>
            <pc:sldMk cId="903127152" sldId="258"/>
            <ac:spMk id="116" creationId="{4C8AEDF4-ADE7-4D55-9F79-BC2F80B89496}"/>
          </ac:spMkLst>
        </pc:spChg>
        <pc:spChg chg="add mod">
          <ac:chgData name="Erik Anker Kilberg Skallevold" userId="db5690e31e0c9187" providerId="LiveId" clId="{AFE05B19-4DB3-48B5-A8D5-E40F8BE25BBC}" dt="2021-02-24T12:15:30.376" v="2860"/>
          <ac:spMkLst>
            <pc:docMk/>
            <pc:sldMk cId="903127152" sldId="258"/>
            <ac:spMk id="117" creationId="{D1D24A99-A4C0-4CD0-A529-DF0865EBE9A5}"/>
          </ac:spMkLst>
        </pc:spChg>
        <pc:spChg chg="add mod">
          <ac:chgData name="Erik Anker Kilberg Skallevold" userId="db5690e31e0c9187" providerId="LiveId" clId="{AFE05B19-4DB3-48B5-A8D5-E40F8BE25BBC}" dt="2021-02-24T12:15:30.376" v="2860"/>
          <ac:spMkLst>
            <pc:docMk/>
            <pc:sldMk cId="903127152" sldId="258"/>
            <ac:spMk id="118" creationId="{61FF16E7-0122-4B9B-90E5-33267DA74A67}"/>
          </ac:spMkLst>
        </pc:spChg>
        <pc:spChg chg="add del mod">
          <ac:chgData name="Erik Anker Kilberg Skallevold" userId="db5690e31e0c9187" providerId="LiveId" clId="{AFE05B19-4DB3-48B5-A8D5-E40F8BE25BBC}" dt="2021-02-14T16:12:52.490" v="2048" actId="478"/>
          <ac:spMkLst>
            <pc:docMk/>
            <pc:sldMk cId="903127152" sldId="258"/>
            <ac:spMk id="119" creationId="{242797A5-23B9-4B9E-B0C3-6D091727B154}"/>
          </ac:spMkLst>
        </pc:spChg>
        <pc:spChg chg="add del mod">
          <ac:chgData name="Erik Anker Kilberg Skallevold" userId="db5690e31e0c9187" providerId="LiveId" clId="{AFE05B19-4DB3-48B5-A8D5-E40F8BE25BBC}" dt="2021-02-14T16:12:51.580" v="2047" actId="478"/>
          <ac:spMkLst>
            <pc:docMk/>
            <pc:sldMk cId="903127152" sldId="258"/>
            <ac:spMk id="120" creationId="{BAA0E9DA-D445-4CC8-A243-089828900E3E}"/>
          </ac:spMkLst>
        </pc:spChg>
        <pc:spChg chg="add del mod">
          <ac:chgData name="Erik Anker Kilberg Skallevold" userId="db5690e31e0c9187" providerId="LiveId" clId="{AFE05B19-4DB3-48B5-A8D5-E40F8BE25BBC}" dt="2021-02-14T16:12:45.033" v="2041" actId="478"/>
          <ac:spMkLst>
            <pc:docMk/>
            <pc:sldMk cId="903127152" sldId="258"/>
            <ac:spMk id="121" creationId="{E8F710E6-C279-4433-A668-E6D482766750}"/>
          </ac:spMkLst>
        </pc:spChg>
        <pc:spChg chg="add mod">
          <ac:chgData name="Erik Anker Kilberg Skallevold" userId="db5690e31e0c9187" providerId="LiveId" clId="{AFE05B19-4DB3-48B5-A8D5-E40F8BE25BBC}" dt="2021-02-24T12:15:30.376" v="2860"/>
          <ac:spMkLst>
            <pc:docMk/>
            <pc:sldMk cId="903127152" sldId="258"/>
            <ac:spMk id="122" creationId="{DA771DA0-C2E8-4F3E-AD8D-AB502DEC721D}"/>
          </ac:spMkLst>
        </pc:spChg>
        <pc:spChg chg="add mod">
          <ac:chgData name="Erik Anker Kilberg Skallevold" userId="db5690e31e0c9187" providerId="LiveId" clId="{AFE05B19-4DB3-48B5-A8D5-E40F8BE25BBC}" dt="2021-02-24T12:15:30.376" v="2860"/>
          <ac:spMkLst>
            <pc:docMk/>
            <pc:sldMk cId="903127152" sldId="258"/>
            <ac:spMk id="123" creationId="{EEECFAB9-F5D2-41BA-87C1-4018EBB7FF77}"/>
          </ac:spMkLst>
        </pc:spChg>
        <pc:spChg chg="add del mod">
          <ac:chgData name="Erik Anker Kilberg Skallevold" userId="db5690e31e0c9187" providerId="LiveId" clId="{AFE05B19-4DB3-48B5-A8D5-E40F8BE25BBC}" dt="2021-02-14T16:12:47.959" v="2044" actId="478"/>
          <ac:spMkLst>
            <pc:docMk/>
            <pc:sldMk cId="903127152" sldId="258"/>
            <ac:spMk id="124" creationId="{35D8051B-1E83-4A9D-8E46-77D7085D61C1}"/>
          </ac:spMkLst>
        </pc:spChg>
        <pc:spChg chg="add del mod">
          <ac:chgData name="Erik Anker Kilberg Skallevold" userId="db5690e31e0c9187" providerId="LiveId" clId="{AFE05B19-4DB3-48B5-A8D5-E40F8BE25BBC}" dt="2021-02-14T16:12:49.121" v="2045" actId="478"/>
          <ac:spMkLst>
            <pc:docMk/>
            <pc:sldMk cId="903127152" sldId="258"/>
            <ac:spMk id="125" creationId="{0AF65839-924C-49BB-8C41-410316059B2E}"/>
          </ac:spMkLst>
        </pc:spChg>
        <pc:spChg chg="add del mod">
          <ac:chgData name="Erik Anker Kilberg Skallevold" userId="db5690e31e0c9187" providerId="LiveId" clId="{AFE05B19-4DB3-48B5-A8D5-E40F8BE25BBC}" dt="2021-02-14T16:12:46.321" v="2042" actId="478"/>
          <ac:spMkLst>
            <pc:docMk/>
            <pc:sldMk cId="903127152" sldId="258"/>
            <ac:spMk id="126" creationId="{453D2EB0-BF0A-49B9-B88A-E9E3108C1FC5}"/>
          </ac:spMkLst>
        </pc:spChg>
        <pc:spChg chg="add mod">
          <ac:chgData name="Erik Anker Kilberg Skallevold" userId="db5690e31e0c9187" providerId="LiveId" clId="{AFE05B19-4DB3-48B5-A8D5-E40F8BE25BBC}" dt="2021-02-24T12:15:30.376" v="2860"/>
          <ac:spMkLst>
            <pc:docMk/>
            <pc:sldMk cId="903127152" sldId="258"/>
            <ac:spMk id="127" creationId="{D0CED0C4-0591-4870-A956-8C535FF31CA8}"/>
          </ac:spMkLst>
        </pc:spChg>
        <pc:spChg chg="add del mod">
          <ac:chgData name="Erik Anker Kilberg Skallevold" userId="db5690e31e0c9187" providerId="LiveId" clId="{AFE05B19-4DB3-48B5-A8D5-E40F8BE25BBC}" dt="2021-02-14T16:15:23.987" v="2064"/>
          <ac:spMkLst>
            <pc:docMk/>
            <pc:sldMk cId="903127152" sldId="258"/>
            <ac:spMk id="129" creationId="{00239DC0-FC20-41F6-97CC-34C025E0E665}"/>
          </ac:spMkLst>
        </pc:spChg>
        <pc:spChg chg="add del mod">
          <ac:chgData name="Erik Anker Kilberg Skallevold" userId="db5690e31e0c9187" providerId="LiveId" clId="{AFE05B19-4DB3-48B5-A8D5-E40F8BE25BBC}" dt="2021-02-14T16:15:23.987" v="2064"/>
          <ac:spMkLst>
            <pc:docMk/>
            <pc:sldMk cId="903127152" sldId="258"/>
            <ac:spMk id="130" creationId="{50CABCF4-8CEF-4785-AAA2-A3E0F24095F7}"/>
          </ac:spMkLst>
        </pc:spChg>
        <pc:spChg chg="add del mod">
          <ac:chgData name="Erik Anker Kilberg Skallevold" userId="db5690e31e0c9187" providerId="LiveId" clId="{AFE05B19-4DB3-48B5-A8D5-E40F8BE25BBC}" dt="2021-02-14T16:15:23.987" v="2064"/>
          <ac:spMkLst>
            <pc:docMk/>
            <pc:sldMk cId="903127152" sldId="258"/>
            <ac:spMk id="131" creationId="{EA23167E-B925-4C61-BEA7-3AD1D23C411F}"/>
          </ac:spMkLst>
        </pc:spChg>
        <pc:spChg chg="add del mod">
          <ac:chgData name="Erik Anker Kilberg Skallevold" userId="db5690e31e0c9187" providerId="LiveId" clId="{AFE05B19-4DB3-48B5-A8D5-E40F8BE25BBC}" dt="2021-02-14T16:15:23.987" v="2064"/>
          <ac:spMkLst>
            <pc:docMk/>
            <pc:sldMk cId="903127152" sldId="258"/>
            <ac:spMk id="132" creationId="{D3D9B5D0-6FDA-424B-9E80-757A5E158D30}"/>
          </ac:spMkLst>
        </pc:spChg>
        <pc:spChg chg="add del mod">
          <ac:chgData name="Erik Anker Kilberg Skallevold" userId="db5690e31e0c9187" providerId="LiveId" clId="{AFE05B19-4DB3-48B5-A8D5-E40F8BE25BBC}" dt="2021-02-14T16:15:23.987" v="2064"/>
          <ac:spMkLst>
            <pc:docMk/>
            <pc:sldMk cId="903127152" sldId="258"/>
            <ac:spMk id="133" creationId="{1F9E1321-D6E2-4011-B2E3-A3519839685E}"/>
          </ac:spMkLst>
        </pc:spChg>
        <pc:spChg chg="add del mod">
          <ac:chgData name="Erik Anker Kilberg Skallevold" userId="db5690e31e0c9187" providerId="LiveId" clId="{AFE05B19-4DB3-48B5-A8D5-E40F8BE25BBC}" dt="2021-02-14T16:15:23.987" v="2064"/>
          <ac:spMkLst>
            <pc:docMk/>
            <pc:sldMk cId="903127152" sldId="258"/>
            <ac:spMk id="134" creationId="{F630B0FA-D6F3-4762-94ED-3AD366272770}"/>
          </ac:spMkLst>
        </pc:spChg>
        <pc:spChg chg="add del mod">
          <ac:chgData name="Erik Anker Kilberg Skallevold" userId="db5690e31e0c9187" providerId="LiveId" clId="{AFE05B19-4DB3-48B5-A8D5-E40F8BE25BBC}" dt="2021-02-14T16:15:23.987" v="2064"/>
          <ac:spMkLst>
            <pc:docMk/>
            <pc:sldMk cId="903127152" sldId="258"/>
            <ac:spMk id="135" creationId="{CE52D478-827E-4FB3-80F8-144C5FA326C6}"/>
          </ac:spMkLst>
        </pc:spChg>
        <pc:spChg chg="add del mod">
          <ac:chgData name="Erik Anker Kilberg Skallevold" userId="db5690e31e0c9187" providerId="LiveId" clId="{AFE05B19-4DB3-48B5-A8D5-E40F8BE25BBC}" dt="2021-02-14T16:15:23.987" v="2064"/>
          <ac:spMkLst>
            <pc:docMk/>
            <pc:sldMk cId="903127152" sldId="258"/>
            <ac:spMk id="136" creationId="{021E2F01-3508-47C7-B258-061DD06B8ADE}"/>
          </ac:spMkLst>
        </pc:spChg>
        <pc:spChg chg="add del mod">
          <ac:chgData name="Erik Anker Kilberg Skallevold" userId="db5690e31e0c9187" providerId="LiveId" clId="{AFE05B19-4DB3-48B5-A8D5-E40F8BE25BBC}" dt="2021-02-14T16:15:23.987" v="2064"/>
          <ac:spMkLst>
            <pc:docMk/>
            <pc:sldMk cId="903127152" sldId="258"/>
            <ac:spMk id="137" creationId="{49FE9CD1-AF7E-47B1-A167-3EC4073553C9}"/>
          </ac:spMkLst>
        </pc:spChg>
        <pc:spChg chg="add del mod">
          <ac:chgData name="Erik Anker Kilberg Skallevold" userId="db5690e31e0c9187" providerId="LiveId" clId="{AFE05B19-4DB3-48B5-A8D5-E40F8BE25BBC}" dt="2021-02-14T16:15:23.987" v="2064"/>
          <ac:spMkLst>
            <pc:docMk/>
            <pc:sldMk cId="903127152" sldId="258"/>
            <ac:spMk id="138" creationId="{841E610E-A0EF-4C51-944B-DAB43C5F3FB7}"/>
          </ac:spMkLst>
        </pc:spChg>
        <pc:spChg chg="add del mod">
          <ac:chgData name="Erik Anker Kilberg Skallevold" userId="db5690e31e0c9187" providerId="LiveId" clId="{AFE05B19-4DB3-48B5-A8D5-E40F8BE25BBC}" dt="2021-02-14T16:15:23.987" v="2064"/>
          <ac:spMkLst>
            <pc:docMk/>
            <pc:sldMk cId="903127152" sldId="258"/>
            <ac:spMk id="139" creationId="{FCC3688B-4E13-4603-9B38-635ECFAE53BB}"/>
          </ac:spMkLst>
        </pc:spChg>
        <pc:spChg chg="add del mod">
          <ac:chgData name="Erik Anker Kilberg Skallevold" userId="db5690e31e0c9187" providerId="LiveId" clId="{AFE05B19-4DB3-48B5-A8D5-E40F8BE25BBC}" dt="2021-02-14T16:15:23.987" v="2064"/>
          <ac:spMkLst>
            <pc:docMk/>
            <pc:sldMk cId="903127152" sldId="258"/>
            <ac:spMk id="140" creationId="{2043E5E8-91DE-4601-94D5-70C9FB37D710}"/>
          </ac:spMkLst>
        </pc:spChg>
        <pc:spChg chg="add del mod">
          <ac:chgData name="Erik Anker Kilberg Skallevold" userId="db5690e31e0c9187" providerId="LiveId" clId="{AFE05B19-4DB3-48B5-A8D5-E40F8BE25BBC}" dt="2021-02-14T16:15:23.987" v="2064"/>
          <ac:spMkLst>
            <pc:docMk/>
            <pc:sldMk cId="903127152" sldId="258"/>
            <ac:spMk id="141" creationId="{F1D8DCF0-CD78-4232-994D-0401EE6B9CAD}"/>
          </ac:spMkLst>
        </pc:spChg>
        <pc:spChg chg="add del mod">
          <ac:chgData name="Erik Anker Kilberg Skallevold" userId="db5690e31e0c9187" providerId="LiveId" clId="{AFE05B19-4DB3-48B5-A8D5-E40F8BE25BBC}" dt="2021-02-14T16:15:23.987" v="2064"/>
          <ac:spMkLst>
            <pc:docMk/>
            <pc:sldMk cId="903127152" sldId="258"/>
            <ac:spMk id="142" creationId="{84A6B945-07A7-4D8D-9D26-6422097CB30A}"/>
          </ac:spMkLst>
        </pc:spChg>
        <pc:spChg chg="add del mod">
          <ac:chgData name="Erik Anker Kilberg Skallevold" userId="db5690e31e0c9187" providerId="LiveId" clId="{AFE05B19-4DB3-48B5-A8D5-E40F8BE25BBC}" dt="2021-02-14T16:15:23.987" v="2064"/>
          <ac:spMkLst>
            <pc:docMk/>
            <pc:sldMk cId="903127152" sldId="258"/>
            <ac:spMk id="143" creationId="{E6879884-2985-4B37-A208-5202B3C88A57}"/>
          </ac:spMkLst>
        </pc:spChg>
        <pc:spChg chg="add del mod">
          <ac:chgData name="Erik Anker Kilberg Skallevold" userId="db5690e31e0c9187" providerId="LiveId" clId="{AFE05B19-4DB3-48B5-A8D5-E40F8BE25BBC}" dt="2021-02-14T16:15:23.987" v="2064"/>
          <ac:spMkLst>
            <pc:docMk/>
            <pc:sldMk cId="903127152" sldId="258"/>
            <ac:spMk id="144" creationId="{B25F5AD1-4399-43A1-9412-C39B051445AB}"/>
          </ac:spMkLst>
        </pc:spChg>
        <pc:spChg chg="add del mod">
          <ac:chgData name="Erik Anker Kilberg Skallevold" userId="db5690e31e0c9187" providerId="LiveId" clId="{AFE05B19-4DB3-48B5-A8D5-E40F8BE25BBC}" dt="2021-02-14T16:15:23.987" v="2064"/>
          <ac:spMkLst>
            <pc:docMk/>
            <pc:sldMk cId="903127152" sldId="258"/>
            <ac:spMk id="145" creationId="{301BBF77-822D-4FA0-B3E9-98419DEC4C03}"/>
          </ac:spMkLst>
        </pc:spChg>
        <pc:spChg chg="add del mod">
          <ac:chgData name="Erik Anker Kilberg Skallevold" userId="db5690e31e0c9187" providerId="LiveId" clId="{AFE05B19-4DB3-48B5-A8D5-E40F8BE25BBC}" dt="2021-02-14T16:15:23.987" v="2064"/>
          <ac:spMkLst>
            <pc:docMk/>
            <pc:sldMk cId="903127152" sldId="258"/>
            <ac:spMk id="146" creationId="{1CFD05FA-4DAB-429F-8D00-49119064490B}"/>
          </ac:spMkLst>
        </pc:spChg>
        <pc:spChg chg="add del mod">
          <ac:chgData name="Erik Anker Kilberg Skallevold" userId="db5690e31e0c9187" providerId="LiveId" clId="{AFE05B19-4DB3-48B5-A8D5-E40F8BE25BBC}" dt="2021-02-14T16:15:23.987" v="2064"/>
          <ac:spMkLst>
            <pc:docMk/>
            <pc:sldMk cId="903127152" sldId="258"/>
            <ac:spMk id="147" creationId="{8FF36D8B-0E84-42CD-AD31-4EFA1F340B4E}"/>
          </ac:spMkLst>
        </pc:spChg>
        <pc:spChg chg="add del mod">
          <ac:chgData name="Erik Anker Kilberg Skallevold" userId="db5690e31e0c9187" providerId="LiveId" clId="{AFE05B19-4DB3-48B5-A8D5-E40F8BE25BBC}" dt="2021-02-14T16:15:23.987" v="2064"/>
          <ac:spMkLst>
            <pc:docMk/>
            <pc:sldMk cId="903127152" sldId="258"/>
            <ac:spMk id="148" creationId="{9732EC2B-6B4E-43B1-A190-3ED364C93FD9}"/>
          </ac:spMkLst>
        </pc:spChg>
        <pc:spChg chg="add del mod">
          <ac:chgData name="Erik Anker Kilberg Skallevold" userId="db5690e31e0c9187" providerId="LiveId" clId="{AFE05B19-4DB3-48B5-A8D5-E40F8BE25BBC}" dt="2021-02-14T16:15:23.987" v="2064"/>
          <ac:spMkLst>
            <pc:docMk/>
            <pc:sldMk cId="903127152" sldId="258"/>
            <ac:spMk id="149" creationId="{E679484E-463D-4732-87A2-93AEC4FA7297}"/>
          </ac:spMkLst>
        </pc:spChg>
        <pc:spChg chg="add del mod">
          <ac:chgData name="Erik Anker Kilberg Skallevold" userId="db5690e31e0c9187" providerId="LiveId" clId="{AFE05B19-4DB3-48B5-A8D5-E40F8BE25BBC}" dt="2021-02-14T16:15:23.987" v="2064"/>
          <ac:spMkLst>
            <pc:docMk/>
            <pc:sldMk cId="903127152" sldId="258"/>
            <ac:spMk id="150" creationId="{04DE0F1E-DAF1-48F6-8B3C-3D1822260C95}"/>
          </ac:spMkLst>
        </pc:spChg>
        <pc:spChg chg="add del mod">
          <ac:chgData name="Erik Anker Kilberg Skallevold" userId="db5690e31e0c9187" providerId="LiveId" clId="{AFE05B19-4DB3-48B5-A8D5-E40F8BE25BBC}" dt="2021-02-14T16:15:23.987" v="2064"/>
          <ac:spMkLst>
            <pc:docMk/>
            <pc:sldMk cId="903127152" sldId="258"/>
            <ac:spMk id="151" creationId="{D6FD7DEF-F606-4F5C-82B2-1559CAC86F5D}"/>
          </ac:spMkLst>
        </pc:spChg>
        <pc:spChg chg="add del mod">
          <ac:chgData name="Erik Anker Kilberg Skallevold" userId="db5690e31e0c9187" providerId="LiveId" clId="{AFE05B19-4DB3-48B5-A8D5-E40F8BE25BBC}" dt="2021-02-14T16:15:23.987" v="2064"/>
          <ac:spMkLst>
            <pc:docMk/>
            <pc:sldMk cId="903127152" sldId="258"/>
            <ac:spMk id="152" creationId="{7E2D8FAD-3238-4203-A3B9-35B98422D766}"/>
          </ac:spMkLst>
        </pc:spChg>
        <pc:spChg chg="add del mod">
          <ac:chgData name="Erik Anker Kilberg Skallevold" userId="db5690e31e0c9187" providerId="LiveId" clId="{AFE05B19-4DB3-48B5-A8D5-E40F8BE25BBC}" dt="2021-02-14T16:15:23.987" v="2064"/>
          <ac:spMkLst>
            <pc:docMk/>
            <pc:sldMk cId="903127152" sldId="258"/>
            <ac:spMk id="153" creationId="{0AD68488-4F7F-4BF6-A6FE-59F993B282F7}"/>
          </ac:spMkLst>
        </pc:spChg>
        <pc:spChg chg="add del mod">
          <ac:chgData name="Erik Anker Kilberg Skallevold" userId="db5690e31e0c9187" providerId="LiveId" clId="{AFE05B19-4DB3-48B5-A8D5-E40F8BE25BBC}" dt="2021-02-14T16:15:23.987" v="2064"/>
          <ac:spMkLst>
            <pc:docMk/>
            <pc:sldMk cId="903127152" sldId="258"/>
            <ac:spMk id="154" creationId="{7FB42B98-690E-4A69-BAC7-BBF087DC70CC}"/>
          </ac:spMkLst>
        </pc:spChg>
        <pc:spChg chg="add del mod">
          <ac:chgData name="Erik Anker Kilberg Skallevold" userId="db5690e31e0c9187" providerId="LiveId" clId="{AFE05B19-4DB3-48B5-A8D5-E40F8BE25BBC}" dt="2021-02-14T16:15:23.987" v="2064"/>
          <ac:spMkLst>
            <pc:docMk/>
            <pc:sldMk cId="903127152" sldId="258"/>
            <ac:spMk id="155" creationId="{792591C3-0DEC-41D4-95CB-8081FB47314A}"/>
          </ac:spMkLst>
        </pc:spChg>
        <pc:spChg chg="add del mod">
          <ac:chgData name="Erik Anker Kilberg Skallevold" userId="db5690e31e0c9187" providerId="LiveId" clId="{AFE05B19-4DB3-48B5-A8D5-E40F8BE25BBC}" dt="2021-02-14T16:15:23.987" v="2064"/>
          <ac:spMkLst>
            <pc:docMk/>
            <pc:sldMk cId="903127152" sldId="258"/>
            <ac:spMk id="156" creationId="{DB92E353-4ECE-4D7F-BC89-F889370ACD12}"/>
          </ac:spMkLst>
        </pc:spChg>
        <pc:spChg chg="add del mod">
          <ac:chgData name="Erik Anker Kilberg Skallevold" userId="db5690e31e0c9187" providerId="LiveId" clId="{AFE05B19-4DB3-48B5-A8D5-E40F8BE25BBC}" dt="2021-02-14T16:15:23.987" v="2064"/>
          <ac:spMkLst>
            <pc:docMk/>
            <pc:sldMk cId="903127152" sldId="258"/>
            <ac:spMk id="157" creationId="{29F445AA-DFD8-41DA-8705-DBBA49B171B9}"/>
          </ac:spMkLst>
        </pc:spChg>
        <pc:spChg chg="add del mod">
          <ac:chgData name="Erik Anker Kilberg Skallevold" userId="db5690e31e0c9187" providerId="LiveId" clId="{AFE05B19-4DB3-48B5-A8D5-E40F8BE25BBC}" dt="2021-02-14T16:15:23.987" v="2064"/>
          <ac:spMkLst>
            <pc:docMk/>
            <pc:sldMk cId="903127152" sldId="258"/>
            <ac:spMk id="158" creationId="{8FD2F343-45FB-4A04-BBEC-90E46EE6A4E0}"/>
          </ac:spMkLst>
        </pc:spChg>
        <pc:spChg chg="add del mod">
          <ac:chgData name="Erik Anker Kilberg Skallevold" userId="db5690e31e0c9187" providerId="LiveId" clId="{AFE05B19-4DB3-48B5-A8D5-E40F8BE25BBC}" dt="2021-02-14T16:15:23.987" v="2064"/>
          <ac:spMkLst>
            <pc:docMk/>
            <pc:sldMk cId="903127152" sldId="258"/>
            <ac:spMk id="159" creationId="{1FADD3F0-A3B6-4C9F-9E0E-9C308A24EE33}"/>
          </ac:spMkLst>
        </pc:spChg>
        <pc:spChg chg="add del mod">
          <ac:chgData name="Erik Anker Kilberg Skallevold" userId="db5690e31e0c9187" providerId="LiveId" clId="{AFE05B19-4DB3-48B5-A8D5-E40F8BE25BBC}" dt="2021-02-14T16:15:23.987" v="2064"/>
          <ac:spMkLst>
            <pc:docMk/>
            <pc:sldMk cId="903127152" sldId="258"/>
            <ac:spMk id="160" creationId="{4E665E47-1CF4-425D-8F36-8D491BE3E515}"/>
          </ac:spMkLst>
        </pc:spChg>
        <pc:spChg chg="add del mod">
          <ac:chgData name="Erik Anker Kilberg Skallevold" userId="db5690e31e0c9187" providerId="LiveId" clId="{AFE05B19-4DB3-48B5-A8D5-E40F8BE25BBC}" dt="2021-02-14T16:15:23.987" v="2064"/>
          <ac:spMkLst>
            <pc:docMk/>
            <pc:sldMk cId="903127152" sldId="258"/>
            <ac:spMk id="164" creationId="{AA463DAF-3F85-44A7-B428-DA6FB37246CE}"/>
          </ac:spMkLst>
        </pc:spChg>
        <pc:spChg chg="add del mod">
          <ac:chgData name="Erik Anker Kilberg Skallevold" userId="db5690e31e0c9187" providerId="LiveId" clId="{AFE05B19-4DB3-48B5-A8D5-E40F8BE25BBC}" dt="2021-02-14T16:15:23.987" v="2064"/>
          <ac:spMkLst>
            <pc:docMk/>
            <pc:sldMk cId="903127152" sldId="258"/>
            <ac:spMk id="165" creationId="{CDDBD870-8A67-4FD3-9BB0-4DAD89B091EB}"/>
          </ac:spMkLst>
        </pc:spChg>
        <pc:spChg chg="add del mod">
          <ac:chgData name="Erik Anker Kilberg Skallevold" userId="db5690e31e0c9187" providerId="LiveId" clId="{AFE05B19-4DB3-48B5-A8D5-E40F8BE25BBC}" dt="2021-02-14T16:15:23.987" v="2064"/>
          <ac:spMkLst>
            <pc:docMk/>
            <pc:sldMk cId="903127152" sldId="258"/>
            <ac:spMk id="166" creationId="{4379D160-7130-462C-BE26-0E3DE452D786}"/>
          </ac:spMkLst>
        </pc:spChg>
        <pc:spChg chg="add del mod">
          <ac:chgData name="Erik Anker Kilberg Skallevold" userId="db5690e31e0c9187" providerId="LiveId" clId="{AFE05B19-4DB3-48B5-A8D5-E40F8BE25BBC}" dt="2021-02-14T16:15:23.987" v="2064"/>
          <ac:spMkLst>
            <pc:docMk/>
            <pc:sldMk cId="903127152" sldId="258"/>
            <ac:spMk id="167" creationId="{3C60CF00-A3E1-44A0-A2AB-DC245D4D4241}"/>
          </ac:spMkLst>
        </pc:spChg>
        <pc:spChg chg="add del mod">
          <ac:chgData name="Erik Anker Kilberg Skallevold" userId="db5690e31e0c9187" providerId="LiveId" clId="{AFE05B19-4DB3-48B5-A8D5-E40F8BE25BBC}" dt="2021-02-14T16:15:23.987" v="2064"/>
          <ac:spMkLst>
            <pc:docMk/>
            <pc:sldMk cId="903127152" sldId="258"/>
            <ac:spMk id="168" creationId="{A1C55109-FF3D-4B6D-9B88-F5200642D512}"/>
          </ac:spMkLst>
        </pc:spChg>
        <pc:spChg chg="add del mod">
          <ac:chgData name="Erik Anker Kilberg Skallevold" userId="db5690e31e0c9187" providerId="LiveId" clId="{AFE05B19-4DB3-48B5-A8D5-E40F8BE25BBC}" dt="2021-02-14T16:15:23.987" v="2064"/>
          <ac:spMkLst>
            <pc:docMk/>
            <pc:sldMk cId="903127152" sldId="258"/>
            <ac:spMk id="169" creationId="{67B2B33D-5FBC-42EA-87B8-C3D86A85A8BE}"/>
          </ac:spMkLst>
        </pc:spChg>
        <pc:spChg chg="add del mod">
          <ac:chgData name="Erik Anker Kilberg Skallevold" userId="db5690e31e0c9187" providerId="LiveId" clId="{AFE05B19-4DB3-48B5-A8D5-E40F8BE25BBC}" dt="2021-02-14T16:15:23.987" v="2064"/>
          <ac:spMkLst>
            <pc:docMk/>
            <pc:sldMk cId="903127152" sldId="258"/>
            <ac:spMk id="170" creationId="{D5D17C5E-DADD-4D7F-88FC-4D9C4C36FA3D}"/>
          </ac:spMkLst>
        </pc:spChg>
        <pc:spChg chg="add del mod">
          <ac:chgData name="Erik Anker Kilberg Skallevold" userId="db5690e31e0c9187" providerId="LiveId" clId="{AFE05B19-4DB3-48B5-A8D5-E40F8BE25BBC}" dt="2021-02-14T16:15:23.987" v="2064"/>
          <ac:spMkLst>
            <pc:docMk/>
            <pc:sldMk cId="903127152" sldId="258"/>
            <ac:spMk id="171" creationId="{A0E5B36C-4094-4E81-BC5F-7E377229E78B}"/>
          </ac:spMkLst>
        </pc:spChg>
        <pc:spChg chg="add del mod">
          <ac:chgData name="Erik Anker Kilberg Skallevold" userId="db5690e31e0c9187" providerId="LiveId" clId="{AFE05B19-4DB3-48B5-A8D5-E40F8BE25BBC}" dt="2021-02-14T16:15:23.987" v="2064"/>
          <ac:spMkLst>
            <pc:docMk/>
            <pc:sldMk cId="903127152" sldId="258"/>
            <ac:spMk id="172" creationId="{AEC6321B-24CF-4B1C-A173-367C2E89050B}"/>
          </ac:spMkLst>
        </pc:spChg>
        <pc:spChg chg="add del mod">
          <ac:chgData name="Erik Anker Kilberg Skallevold" userId="db5690e31e0c9187" providerId="LiveId" clId="{AFE05B19-4DB3-48B5-A8D5-E40F8BE25BBC}" dt="2021-02-14T16:15:23.987" v="2064"/>
          <ac:spMkLst>
            <pc:docMk/>
            <pc:sldMk cId="903127152" sldId="258"/>
            <ac:spMk id="173" creationId="{F1A525FC-252C-4653-88BB-2B63C75FF460}"/>
          </ac:spMkLst>
        </pc:spChg>
        <pc:spChg chg="add del mod">
          <ac:chgData name="Erik Anker Kilberg Skallevold" userId="db5690e31e0c9187" providerId="LiveId" clId="{AFE05B19-4DB3-48B5-A8D5-E40F8BE25BBC}" dt="2021-02-14T16:15:23.987" v="2064"/>
          <ac:spMkLst>
            <pc:docMk/>
            <pc:sldMk cId="903127152" sldId="258"/>
            <ac:spMk id="174" creationId="{0DF6C009-A419-4CC4-8CE8-5F4906BDB315}"/>
          </ac:spMkLst>
        </pc:spChg>
        <pc:spChg chg="add del mod">
          <ac:chgData name="Erik Anker Kilberg Skallevold" userId="db5690e31e0c9187" providerId="LiveId" clId="{AFE05B19-4DB3-48B5-A8D5-E40F8BE25BBC}" dt="2021-02-14T16:15:23.987" v="2064"/>
          <ac:spMkLst>
            <pc:docMk/>
            <pc:sldMk cId="903127152" sldId="258"/>
            <ac:spMk id="175" creationId="{21B75E21-2534-46EA-B718-D566ECE621DB}"/>
          </ac:spMkLst>
        </pc:spChg>
        <pc:spChg chg="add del mod">
          <ac:chgData name="Erik Anker Kilberg Skallevold" userId="db5690e31e0c9187" providerId="LiveId" clId="{AFE05B19-4DB3-48B5-A8D5-E40F8BE25BBC}" dt="2021-02-14T16:15:23.987" v="2064"/>
          <ac:spMkLst>
            <pc:docMk/>
            <pc:sldMk cId="903127152" sldId="258"/>
            <ac:spMk id="176" creationId="{C5681B29-C9BF-48F5-B272-A3197F0AD6AC}"/>
          </ac:spMkLst>
        </pc:spChg>
        <pc:spChg chg="add del mod">
          <ac:chgData name="Erik Anker Kilberg Skallevold" userId="db5690e31e0c9187" providerId="LiveId" clId="{AFE05B19-4DB3-48B5-A8D5-E40F8BE25BBC}" dt="2021-02-14T16:15:23.987" v="2064"/>
          <ac:spMkLst>
            <pc:docMk/>
            <pc:sldMk cId="903127152" sldId="258"/>
            <ac:spMk id="177" creationId="{1B4DD2AB-26E0-4CCE-AB32-CD1FED001848}"/>
          </ac:spMkLst>
        </pc:spChg>
        <pc:spChg chg="add del mod">
          <ac:chgData name="Erik Anker Kilberg Skallevold" userId="db5690e31e0c9187" providerId="LiveId" clId="{AFE05B19-4DB3-48B5-A8D5-E40F8BE25BBC}" dt="2021-02-14T16:15:23.987" v="2064"/>
          <ac:spMkLst>
            <pc:docMk/>
            <pc:sldMk cId="903127152" sldId="258"/>
            <ac:spMk id="178" creationId="{84D10C9A-4DFF-4C33-8FA6-8D04D818CC43}"/>
          </ac:spMkLst>
        </pc:spChg>
        <pc:spChg chg="add del mod">
          <ac:chgData name="Erik Anker Kilberg Skallevold" userId="db5690e31e0c9187" providerId="LiveId" clId="{AFE05B19-4DB3-48B5-A8D5-E40F8BE25BBC}" dt="2021-02-14T16:15:23.987" v="2064"/>
          <ac:spMkLst>
            <pc:docMk/>
            <pc:sldMk cId="903127152" sldId="258"/>
            <ac:spMk id="179" creationId="{E1868429-F598-4B2B-895D-712D2D58A483}"/>
          </ac:spMkLst>
        </pc:spChg>
        <pc:spChg chg="add del mod">
          <ac:chgData name="Erik Anker Kilberg Skallevold" userId="db5690e31e0c9187" providerId="LiveId" clId="{AFE05B19-4DB3-48B5-A8D5-E40F8BE25BBC}" dt="2021-02-14T16:15:23.987" v="2064"/>
          <ac:spMkLst>
            <pc:docMk/>
            <pc:sldMk cId="903127152" sldId="258"/>
            <ac:spMk id="180" creationId="{6165655D-EAF5-472E-BCB4-6D2FA6839016}"/>
          </ac:spMkLst>
        </pc:spChg>
        <pc:spChg chg="add del mod">
          <ac:chgData name="Erik Anker Kilberg Skallevold" userId="db5690e31e0c9187" providerId="LiveId" clId="{AFE05B19-4DB3-48B5-A8D5-E40F8BE25BBC}" dt="2021-02-14T16:15:23.987" v="2064"/>
          <ac:spMkLst>
            <pc:docMk/>
            <pc:sldMk cId="903127152" sldId="258"/>
            <ac:spMk id="181" creationId="{50D36766-E0AC-4670-8143-94310CF9AA35}"/>
          </ac:spMkLst>
        </pc:spChg>
        <pc:spChg chg="add del mod">
          <ac:chgData name="Erik Anker Kilberg Skallevold" userId="db5690e31e0c9187" providerId="LiveId" clId="{AFE05B19-4DB3-48B5-A8D5-E40F8BE25BBC}" dt="2021-02-14T16:15:23.987" v="2064"/>
          <ac:spMkLst>
            <pc:docMk/>
            <pc:sldMk cId="903127152" sldId="258"/>
            <ac:spMk id="182" creationId="{447A6F0F-246E-40F5-93DB-BEDFBE5912B1}"/>
          </ac:spMkLst>
        </pc:spChg>
        <pc:spChg chg="add del mod">
          <ac:chgData name="Erik Anker Kilberg Skallevold" userId="db5690e31e0c9187" providerId="LiveId" clId="{AFE05B19-4DB3-48B5-A8D5-E40F8BE25BBC}" dt="2021-02-14T16:15:23.987" v="2064"/>
          <ac:spMkLst>
            <pc:docMk/>
            <pc:sldMk cId="903127152" sldId="258"/>
            <ac:spMk id="183" creationId="{2F64503D-3850-4437-993F-888B7161C583}"/>
          </ac:spMkLst>
        </pc:spChg>
        <pc:spChg chg="add del mod">
          <ac:chgData name="Erik Anker Kilberg Skallevold" userId="db5690e31e0c9187" providerId="LiveId" clId="{AFE05B19-4DB3-48B5-A8D5-E40F8BE25BBC}" dt="2021-02-14T16:15:23.987" v="2064"/>
          <ac:spMkLst>
            <pc:docMk/>
            <pc:sldMk cId="903127152" sldId="258"/>
            <ac:spMk id="184" creationId="{41ABEF07-A38A-42EA-B0A5-886926EA12B3}"/>
          </ac:spMkLst>
        </pc:spChg>
        <pc:cxnChg chg="add mod">
          <ac:chgData name="Erik Anker Kilberg Skallevold" userId="db5690e31e0c9187" providerId="LiveId" clId="{AFE05B19-4DB3-48B5-A8D5-E40F8BE25BBC}" dt="2021-02-24T12:15:30.376" v="2860"/>
          <ac:cxnSpMkLst>
            <pc:docMk/>
            <pc:sldMk cId="903127152" sldId="258"/>
            <ac:cxnSpMk id="5" creationId="{BCBB9834-5075-4477-A22E-DD759A43D04A}"/>
          </ac:cxnSpMkLst>
        </pc:cxnChg>
        <pc:cxnChg chg="add mod">
          <ac:chgData name="Erik Anker Kilberg Skallevold" userId="db5690e31e0c9187" providerId="LiveId" clId="{AFE05B19-4DB3-48B5-A8D5-E40F8BE25BBC}" dt="2021-02-24T12:15:30.376" v="2860"/>
          <ac:cxnSpMkLst>
            <pc:docMk/>
            <pc:sldMk cId="903127152" sldId="258"/>
            <ac:cxnSpMk id="7" creationId="{B4F47B35-C26D-4602-A3CC-CBE11A58594E}"/>
          </ac:cxnSpMkLst>
        </pc:cxnChg>
        <pc:cxnChg chg="add del mod">
          <ac:chgData name="Erik Anker Kilberg Skallevold" userId="db5690e31e0c9187" providerId="LiveId" clId="{AFE05B19-4DB3-48B5-A8D5-E40F8BE25BBC}" dt="2021-02-14T16:15:23.987" v="2064"/>
          <ac:cxnSpMkLst>
            <pc:docMk/>
            <pc:sldMk cId="903127152" sldId="258"/>
            <ac:cxnSpMk id="161" creationId="{A52CE2BE-3AAD-4898-8AF1-0C069DD439B9}"/>
          </ac:cxnSpMkLst>
        </pc:cxnChg>
        <pc:cxnChg chg="add del mod">
          <ac:chgData name="Erik Anker Kilberg Skallevold" userId="db5690e31e0c9187" providerId="LiveId" clId="{AFE05B19-4DB3-48B5-A8D5-E40F8BE25BBC}" dt="2021-02-14T16:15:23.987" v="2064"/>
          <ac:cxnSpMkLst>
            <pc:docMk/>
            <pc:sldMk cId="903127152" sldId="258"/>
            <ac:cxnSpMk id="162" creationId="{9C144A4B-85BF-46A6-A797-DA3A4EB9E854}"/>
          </ac:cxnSpMkLst>
        </pc:cxnChg>
        <pc:cxnChg chg="add del mod">
          <ac:chgData name="Erik Anker Kilberg Skallevold" userId="db5690e31e0c9187" providerId="LiveId" clId="{AFE05B19-4DB3-48B5-A8D5-E40F8BE25BBC}" dt="2021-02-14T16:15:23.987" v="2064"/>
          <ac:cxnSpMkLst>
            <pc:docMk/>
            <pc:sldMk cId="903127152" sldId="258"/>
            <ac:cxnSpMk id="163" creationId="{30D27BB8-BE99-431F-9850-8F8A66F9C1D9}"/>
          </ac:cxnSpMkLst>
        </pc:cxnChg>
      </pc:sldChg>
      <pc:sldChg chg="delSp new del mod">
        <pc:chgData name="Erik Anker Kilberg Skallevold" userId="db5690e31e0c9187" providerId="LiveId" clId="{AFE05B19-4DB3-48B5-A8D5-E40F8BE25BBC}" dt="2021-02-14T16:25:31.357" v="2066" actId="47"/>
        <pc:sldMkLst>
          <pc:docMk/>
          <pc:sldMk cId="751707922" sldId="259"/>
        </pc:sldMkLst>
        <pc:spChg chg="del">
          <ac:chgData name="Erik Anker Kilberg Skallevold" userId="db5690e31e0c9187" providerId="LiveId" clId="{AFE05B19-4DB3-48B5-A8D5-E40F8BE25BBC}" dt="2021-02-14T16:13:50.918" v="2058" actId="478"/>
          <ac:spMkLst>
            <pc:docMk/>
            <pc:sldMk cId="751707922" sldId="259"/>
            <ac:spMk id="2" creationId="{132BDCBC-E7FD-4B62-B251-66326FB01E06}"/>
          </ac:spMkLst>
        </pc:spChg>
        <pc:spChg chg="del">
          <ac:chgData name="Erik Anker Kilberg Skallevold" userId="db5690e31e0c9187" providerId="LiveId" clId="{AFE05B19-4DB3-48B5-A8D5-E40F8BE25BBC}" dt="2021-02-14T16:13:52.072" v="2059" actId="478"/>
          <ac:spMkLst>
            <pc:docMk/>
            <pc:sldMk cId="751707922" sldId="259"/>
            <ac:spMk id="3" creationId="{22E90EA5-81C2-496C-AB13-213F6A7B1BEE}"/>
          </ac:spMkLst>
        </pc:spChg>
      </pc:sldChg>
      <pc:sldChg chg="addSp delSp modSp new mod">
        <pc:chgData name="Erik Anker Kilberg Skallevold" userId="db5690e31e0c9187" providerId="LiveId" clId="{AFE05B19-4DB3-48B5-A8D5-E40F8BE25BBC}" dt="2021-02-24T12:15:30.376" v="2860"/>
        <pc:sldMkLst>
          <pc:docMk/>
          <pc:sldMk cId="2832433263" sldId="259"/>
        </pc:sldMkLst>
        <pc:spChg chg="del">
          <ac:chgData name="Erik Anker Kilberg Skallevold" userId="db5690e31e0c9187" providerId="LiveId" clId="{AFE05B19-4DB3-48B5-A8D5-E40F8BE25BBC}" dt="2021-02-24T11:37:00.741" v="2073" actId="478"/>
          <ac:spMkLst>
            <pc:docMk/>
            <pc:sldMk cId="2832433263" sldId="259"/>
            <ac:spMk id="2" creationId="{84478724-0AA3-4378-B3A7-F2835F9A026B}"/>
          </ac:spMkLst>
        </pc:spChg>
        <pc:spChg chg="del">
          <ac:chgData name="Erik Anker Kilberg Skallevold" userId="db5690e31e0c9187" providerId="LiveId" clId="{AFE05B19-4DB3-48B5-A8D5-E40F8BE25BBC}" dt="2021-02-24T11:37:01.580" v="2074" actId="478"/>
          <ac:spMkLst>
            <pc:docMk/>
            <pc:sldMk cId="2832433263" sldId="259"/>
            <ac:spMk id="3" creationId="{17C55231-7CA2-4932-940A-4D46743487D5}"/>
          </ac:spMkLst>
        </pc:spChg>
        <pc:spChg chg="add del mod">
          <ac:chgData name="Erik Anker Kilberg Skallevold" userId="db5690e31e0c9187" providerId="LiveId" clId="{AFE05B19-4DB3-48B5-A8D5-E40F8BE25BBC}" dt="2021-02-24T11:53:08.996" v="2404" actId="478"/>
          <ac:spMkLst>
            <pc:docMk/>
            <pc:sldMk cId="2832433263" sldId="259"/>
            <ac:spMk id="4" creationId="{0541DBD7-8509-481B-A2F8-AD6103448DA8}"/>
          </ac:spMkLst>
        </pc:spChg>
        <pc:spChg chg="add del mod">
          <ac:chgData name="Erik Anker Kilberg Skallevold" userId="db5690e31e0c9187" providerId="LiveId" clId="{AFE05B19-4DB3-48B5-A8D5-E40F8BE25BBC}" dt="2021-02-24T11:53:08.996" v="2404" actId="478"/>
          <ac:spMkLst>
            <pc:docMk/>
            <pc:sldMk cId="2832433263" sldId="259"/>
            <ac:spMk id="5" creationId="{D964A947-C2A2-4C3B-A834-9B8615151374}"/>
          </ac:spMkLst>
        </pc:spChg>
        <pc:spChg chg="add del mod">
          <ac:chgData name="Erik Anker Kilberg Skallevold" userId="db5690e31e0c9187" providerId="LiveId" clId="{AFE05B19-4DB3-48B5-A8D5-E40F8BE25BBC}" dt="2021-02-24T11:53:08.996" v="2404" actId="478"/>
          <ac:spMkLst>
            <pc:docMk/>
            <pc:sldMk cId="2832433263" sldId="259"/>
            <ac:spMk id="6" creationId="{E329D603-718F-4554-8280-EE7E3F4A0595}"/>
          </ac:spMkLst>
        </pc:spChg>
        <pc:spChg chg="add del mod">
          <ac:chgData name="Erik Anker Kilberg Skallevold" userId="db5690e31e0c9187" providerId="LiveId" clId="{AFE05B19-4DB3-48B5-A8D5-E40F8BE25BBC}" dt="2021-02-24T11:53:08.996" v="2404" actId="478"/>
          <ac:spMkLst>
            <pc:docMk/>
            <pc:sldMk cId="2832433263" sldId="259"/>
            <ac:spMk id="7" creationId="{4EE74C45-17D8-4E63-BD63-C00B880B3F70}"/>
          </ac:spMkLst>
        </pc:spChg>
        <pc:spChg chg="add del mod">
          <ac:chgData name="Erik Anker Kilberg Skallevold" userId="db5690e31e0c9187" providerId="LiveId" clId="{AFE05B19-4DB3-48B5-A8D5-E40F8BE25BBC}" dt="2021-02-24T11:53:08.996" v="2404" actId="478"/>
          <ac:spMkLst>
            <pc:docMk/>
            <pc:sldMk cId="2832433263" sldId="259"/>
            <ac:spMk id="8" creationId="{0CB56B7A-6BBF-4745-9634-0F6338103EEA}"/>
          </ac:spMkLst>
        </pc:spChg>
        <pc:spChg chg="add del mod">
          <ac:chgData name="Erik Anker Kilberg Skallevold" userId="db5690e31e0c9187" providerId="LiveId" clId="{AFE05B19-4DB3-48B5-A8D5-E40F8BE25BBC}" dt="2021-02-24T11:53:08.996" v="2404" actId="478"/>
          <ac:spMkLst>
            <pc:docMk/>
            <pc:sldMk cId="2832433263" sldId="259"/>
            <ac:spMk id="9" creationId="{FDFD07A8-B866-4BB3-98A6-5CFCA991A258}"/>
          </ac:spMkLst>
        </pc:spChg>
        <pc:spChg chg="add del mod">
          <ac:chgData name="Erik Anker Kilberg Skallevold" userId="db5690e31e0c9187" providerId="LiveId" clId="{AFE05B19-4DB3-48B5-A8D5-E40F8BE25BBC}" dt="2021-02-24T11:53:08.996" v="2404" actId="478"/>
          <ac:spMkLst>
            <pc:docMk/>
            <pc:sldMk cId="2832433263" sldId="259"/>
            <ac:spMk id="10" creationId="{DA29BEE8-08A7-4135-B305-09977D153F63}"/>
          </ac:spMkLst>
        </pc:spChg>
        <pc:spChg chg="add del mod">
          <ac:chgData name="Erik Anker Kilberg Skallevold" userId="db5690e31e0c9187" providerId="LiveId" clId="{AFE05B19-4DB3-48B5-A8D5-E40F8BE25BBC}" dt="2021-02-24T11:53:08.996" v="2404" actId="478"/>
          <ac:spMkLst>
            <pc:docMk/>
            <pc:sldMk cId="2832433263" sldId="259"/>
            <ac:spMk id="11" creationId="{70D619A8-AA02-442E-B569-0338DBC5DF39}"/>
          </ac:spMkLst>
        </pc:spChg>
        <pc:spChg chg="add del mod">
          <ac:chgData name="Erik Anker Kilberg Skallevold" userId="db5690e31e0c9187" providerId="LiveId" clId="{AFE05B19-4DB3-48B5-A8D5-E40F8BE25BBC}" dt="2021-02-24T11:53:08.996" v="2404" actId="478"/>
          <ac:spMkLst>
            <pc:docMk/>
            <pc:sldMk cId="2832433263" sldId="259"/>
            <ac:spMk id="12" creationId="{704AD339-8F7C-497F-A31A-08BD33986700}"/>
          </ac:spMkLst>
        </pc:spChg>
        <pc:spChg chg="add del mod">
          <ac:chgData name="Erik Anker Kilberg Skallevold" userId="db5690e31e0c9187" providerId="LiveId" clId="{AFE05B19-4DB3-48B5-A8D5-E40F8BE25BBC}" dt="2021-02-24T11:53:08.996" v="2404" actId="478"/>
          <ac:spMkLst>
            <pc:docMk/>
            <pc:sldMk cId="2832433263" sldId="259"/>
            <ac:spMk id="13" creationId="{A0313948-FE27-476C-A89D-FD1A19282804}"/>
          </ac:spMkLst>
        </pc:spChg>
        <pc:spChg chg="add del mod">
          <ac:chgData name="Erik Anker Kilberg Skallevold" userId="db5690e31e0c9187" providerId="LiveId" clId="{AFE05B19-4DB3-48B5-A8D5-E40F8BE25BBC}" dt="2021-02-24T11:53:08.996" v="2404" actId="478"/>
          <ac:spMkLst>
            <pc:docMk/>
            <pc:sldMk cId="2832433263" sldId="259"/>
            <ac:spMk id="14" creationId="{F0C559BF-22FA-4506-94A0-689D622286A4}"/>
          </ac:spMkLst>
        </pc:spChg>
        <pc:spChg chg="add del mod">
          <ac:chgData name="Erik Anker Kilberg Skallevold" userId="db5690e31e0c9187" providerId="LiveId" clId="{AFE05B19-4DB3-48B5-A8D5-E40F8BE25BBC}" dt="2021-02-24T11:53:08.996" v="2404" actId="478"/>
          <ac:spMkLst>
            <pc:docMk/>
            <pc:sldMk cId="2832433263" sldId="259"/>
            <ac:spMk id="15" creationId="{8F289E02-6C9A-422B-A6FB-DE5513250D0C}"/>
          </ac:spMkLst>
        </pc:spChg>
        <pc:spChg chg="add del mod">
          <ac:chgData name="Erik Anker Kilberg Skallevold" userId="db5690e31e0c9187" providerId="LiveId" clId="{AFE05B19-4DB3-48B5-A8D5-E40F8BE25BBC}" dt="2021-02-24T11:53:08.996" v="2404" actId="478"/>
          <ac:spMkLst>
            <pc:docMk/>
            <pc:sldMk cId="2832433263" sldId="259"/>
            <ac:spMk id="16" creationId="{FFD6C510-B8FE-4373-9A2C-5B6895332E53}"/>
          </ac:spMkLst>
        </pc:spChg>
        <pc:spChg chg="add del mod">
          <ac:chgData name="Erik Anker Kilberg Skallevold" userId="db5690e31e0c9187" providerId="LiveId" clId="{AFE05B19-4DB3-48B5-A8D5-E40F8BE25BBC}" dt="2021-02-24T11:53:08.996" v="2404" actId="478"/>
          <ac:spMkLst>
            <pc:docMk/>
            <pc:sldMk cId="2832433263" sldId="259"/>
            <ac:spMk id="17" creationId="{8DDB3488-20E9-494C-BB65-069B4C26DDFF}"/>
          </ac:spMkLst>
        </pc:spChg>
        <pc:spChg chg="add del mod">
          <ac:chgData name="Erik Anker Kilberg Skallevold" userId="db5690e31e0c9187" providerId="LiveId" clId="{AFE05B19-4DB3-48B5-A8D5-E40F8BE25BBC}" dt="2021-02-24T11:53:08.996" v="2404" actId="478"/>
          <ac:spMkLst>
            <pc:docMk/>
            <pc:sldMk cId="2832433263" sldId="259"/>
            <ac:spMk id="18" creationId="{7380415D-3C9A-4E63-84A7-17C75207CD8C}"/>
          </ac:spMkLst>
        </pc:spChg>
        <pc:spChg chg="add del mod">
          <ac:chgData name="Erik Anker Kilberg Skallevold" userId="db5690e31e0c9187" providerId="LiveId" clId="{AFE05B19-4DB3-48B5-A8D5-E40F8BE25BBC}" dt="2021-02-24T11:53:08.996" v="2404" actId="478"/>
          <ac:spMkLst>
            <pc:docMk/>
            <pc:sldMk cId="2832433263" sldId="259"/>
            <ac:spMk id="19" creationId="{48465885-AB5F-4DAC-9393-90CF66D88129}"/>
          </ac:spMkLst>
        </pc:spChg>
        <pc:spChg chg="add del mod">
          <ac:chgData name="Erik Anker Kilberg Skallevold" userId="db5690e31e0c9187" providerId="LiveId" clId="{AFE05B19-4DB3-48B5-A8D5-E40F8BE25BBC}" dt="2021-02-24T11:53:08.996" v="2404" actId="478"/>
          <ac:spMkLst>
            <pc:docMk/>
            <pc:sldMk cId="2832433263" sldId="259"/>
            <ac:spMk id="20" creationId="{89BD8D6A-C3EA-489F-A3D8-AD3FA41B19FC}"/>
          </ac:spMkLst>
        </pc:spChg>
        <pc:spChg chg="add del mod">
          <ac:chgData name="Erik Anker Kilberg Skallevold" userId="db5690e31e0c9187" providerId="LiveId" clId="{AFE05B19-4DB3-48B5-A8D5-E40F8BE25BBC}" dt="2021-02-24T11:53:08.996" v="2404" actId="478"/>
          <ac:spMkLst>
            <pc:docMk/>
            <pc:sldMk cId="2832433263" sldId="259"/>
            <ac:spMk id="21" creationId="{B5D5F823-6E84-42DB-9364-186BE93D1607}"/>
          </ac:spMkLst>
        </pc:spChg>
        <pc:spChg chg="add del mod">
          <ac:chgData name="Erik Anker Kilberg Skallevold" userId="db5690e31e0c9187" providerId="LiveId" clId="{AFE05B19-4DB3-48B5-A8D5-E40F8BE25BBC}" dt="2021-02-24T11:53:08.996" v="2404" actId="478"/>
          <ac:spMkLst>
            <pc:docMk/>
            <pc:sldMk cId="2832433263" sldId="259"/>
            <ac:spMk id="22" creationId="{924C1837-2BEE-4253-94A2-5A168E5C3BD3}"/>
          </ac:spMkLst>
        </pc:spChg>
        <pc:spChg chg="add del mod">
          <ac:chgData name="Erik Anker Kilberg Skallevold" userId="db5690e31e0c9187" providerId="LiveId" clId="{AFE05B19-4DB3-48B5-A8D5-E40F8BE25BBC}" dt="2021-02-24T11:53:08.996" v="2404" actId="478"/>
          <ac:spMkLst>
            <pc:docMk/>
            <pc:sldMk cId="2832433263" sldId="259"/>
            <ac:spMk id="23" creationId="{97E1AA31-83FC-4374-BBE4-76796C66C1EC}"/>
          </ac:spMkLst>
        </pc:spChg>
        <pc:spChg chg="add del mod">
          <ac:chgData name="Erik Anker Kilberg Skallevold" userId="db5690e31e0c9187" providerId="LiveId" clId="{AFE05B19-4DB3-48B5-A8D5-E40F8BE25BBC}" dt="2021-02-24T11:53:08.996" v="2404" actId="478"/>
          <ac:spMkLst>
            <pc:docMk/>
            <pc:sldMk cId="2832433263" sldId="259"/>
            <ac:spMk id="24" creationId="{1AE82045-8E05-4152-9904-F22BC7F1F493}"/>
          </ac:spMkLst>
        </pc:spChg>
        <pc:spChg chg="add del mod">
          <ac:chgData name="Erik Anker Kilberg Skallevold" userId="db5690e31e0c9187" providerId="LiveId" clId="{AFE05B19-4DB3-48B5-A8D5-E40F8BE25BBC}" dt="2021-02-24T11:53:08.996" v="2404" actId="478"/>
          <ac:spMkLst>
            <pc:docMk/>
            <pc:sldMk cId="2832433263" sldId="259"/>
            <ac:spMk id="25" creationId="{669CC8EF-0391-456B-A0C4-55472313B3E8}"/>
          </ac:spMkLst>
        </pc:spChg>
        <pc:spChg chg="add del mod">
          <ac:chgData name="Erik Anker Kilberg Skallevold" userId="db5690e31e0c9187" providerId="LiveId" clId="{AFE05B19-4DB3-48B5-A8D5-E40F8BE25BBC}" dt="2021-02-24T11:53:08.996" v="2404" actId="478"/>
          <ac:spMkLst>
            <pc:docMk/>
            <pc:sldMk cId="2832433263" sldId="259"/>
            <ac:spMk id="26" creationId="{502F5E98-A7D4-40BF-99CB-87AE86A6C267}"/>
          </ac:spMkLst>
        </pc:spChg>
        <pc:spChg chg="add del mod">
          <ac:chgData name="Erik Anker Kilberg Skallevold" userId="db5690e31e0c9187" providerId="LiveId" clId="{AFE05B19-4DB3-48B5-A8D5-E40F8BE25BBC}" dt="2021-02-24T11:53:08.996" v="2404" actId="478"/>
          <ac:spMkLst>
            <pc:docMk/>
            <pc:sldMk cId="2832433263" sldId="259"/>
            <ac:spMk id="27" creationId="{62126F57-ECFE-4EA1-A84F-9EA725CB387A}"/>
          </ac:spMkLst>
        </pc:spChg>
        <pc:spChg chg="add del mod">
          <ac:chgData name="Erik Anker Kilberg Skallevold" userId="db5690e31e0c9187" providerId="LiveId" clId="{AFE05B19-4DB3-48B5-A8D5-E40F8BE25BBC}" dt="2021-02-24T11:53:08.996" v="2404" actId="478"/>
          <ac:spMkLst>
            <pc:docMk/>
            <pc:sldMk cId="2832433263" sldId="259"/>
            <ac:spMk id="28" creationId="{6671B0D4-7DBD-4EC2-A48B-5D742881AE2B}"/>
          </ac:spMkLst>
        </pc:spChg>
        <pc:spChg chg="add del mod">
          <ac:chgData name="Erik Anker Kilberg Skallevold" userId="db5690e31e0c9187" providerId="LiveId" clId="{AFE05B19-4DB3-48B5-A8D5-E40F8BE25BBC}" dt="2021-02-24T11:53:08.996" v="2404" actId="478"/>
          <ac:spMkLst>
            <pc:docMk/>
            <pc:sldMk cId="2832433263" sldId="259"/>
            <ac:spMk id="29" creationId="{AA98C8B7-8BA9-4DC7-8574-80BEAB05A126}"/>
          </ac:spMkLst>
        </pc:spChg>
        <pc:spChg chg="add mod">
          <ac:chgData name="Erik Anker Kilberg Skallevold" userId="db5690e31e0c9187" providerId="LiveId" clId="{AFE05B19-4DB3-48B5-A8D5-E40F8BE25BBC}" dt="2021-02-24T12:15:30.376" v="2860"/>
          <ac:spMkLst>
            <pc:docMk/>
            <pc:sldMk cId="2832433263" sldId="259"/>
            <ac:spMk id="30" creationId="{26BD14E7-C5CA-448B-A194-A21A3A5E8E0F}"/>
          </ac:spMkLst>
        </pc:spChg>
        <pc:spChg chg="add del mod">
          <ac:chgData name="Erik Anker Kilberg Skallevold" userId="db5690e31e0c9187" providerId="LiveId" clId="{AFE05B19-4DB3-48B5-A8D5-E40F8BE25BBC}" dt="2021-02-24T11:48:35.073" v="2300" actId="478"/>
          <ac:spMkLst>
            <pc:docMk/>
            <pc:sldMk cId="2832433263" sldId="259"/>
            <ac:spMk id="31" creationId="{8E427B7C-2213-4E2C-8FAB-876AA4988257}"/>
          </ac:spMkLst>
        </pc:spChg>
        <pc:spChg chg="add del mod">
          <ac:chgData name="Erik Anker Kilberg Skallevold" userId="db5690e31e0c9187" providerId="LiveId" clId="{AFE05B19-4DB3-48B5-A8D5-E40F8BE25BBC}" dt="2021-02-24T11:48:35.073" v="2300" actId="478"/>
          <ac:spMkLst>
            <pc:docMk/>
            <pc:sldMk cId="2832433263" sldId="259"/>
            <ac:spMk id="32" creationId="{DC2F8ADC-81DA-46B2-9979-D0C5081E44DB}"/>
          </ac:spMkLst>
        </pc:spChg>
        <pc:spChg chg="add del mod">
          <ac:chgData name="Erik Anker Kilberg Skallevold" userId="db5690e31e0c9187" providerId="LiveId" clId="{AFE05B19-4DB3-48B5-A8D5-E40F8BE25BBC}" dt="2021-02-24T11:48:35.073" v="2300" actId="478"/>
          <ac:spMkLst>
            <pc:docMk/>
            <pc:sldMk cId="2832433263" sldId="259"/>
            <ac:spMk id="33" creationId="{9F64BCE8-21C8-487B-9497-7B88D743BA23}"/>
          </ac:spMkLst>
        </pc:spChg>
        <pc:spChg chg="add del mod">
          <ac:chgData name="Erik Anker Kilberg Skallevold" userId="db5690e31e0c9187" providerId="LiveId" clId="{AFE05B19-4DB3-48B5-A8D5-E40F8BE25BBC}" dt="2021-02-24T11:48:39.544" v="2301" actId="478"/>
          <ac:spMkLst>
            <pc:docMk/>
            <pc:sldMk cId="2832433263" sldId="259"/>
            <ac:spMk id="34" creationId="{444BB57F-5144-4297-A830-A7E7D019F4F3}"/>
          </ac:spMkLst>
        </pc:spChg>
        <pc:spChg chg="add mod">
          <ac:chgData name="Erik Anker Kilberg Skallevold" userId="db5690e31e0c9187" providerId="LiveId" clId="{AFE05B19-4DB3-48B5-A8D5-E40F8BE25BBC}" dt="2021-02-24T12:15:30.376" v="2860"/>
          <ac:spMkLst>
            <pc:docMk/>
            <pc:sldMk cId="2832433263" sldId="259"/>
            <ac:spMk id="35" creationId="{DFBF7199-D105-4050-847B-6E9468909D46}"/>
          </ac:spMkLst>
        </pc:spChg>
        <pc:spChg chg="add mod">
          <ac:chgData name="Erik Anker Kilberg Skallevold" userId="db5690e31e0c9187" providerId="LiveId" clId="{AFE05B19-4DB3-48B5-A8D5-E40F8BE25BBC}" dt="2021-02-24T12:15:30.376" v="2860"/>
          <ac:spMkLst>
            <pc:docMk/>
            <pc:sldMk cId="2832433263" sldId="259"/>
            <ac:spMk id="36" creationId="{BC09647F-971F-45FE-8E6E-23BF380B954F}"/>
          </ac:spMkLst>
        </pc:spChg>
        <pc:spChg chg="add mod">
          <ac:chgData name="Erik Anker Kilberg Skallevold" userId="db5690e31e0c9187" providerId="LiveId" clId="{AFE05B19-4DB3-48B5-A8D5-E40F8BE25BBC}" dt="2021-02-24T12:15:30.376" v="2860"/>
          <ac:spMkLst>
            <pc:docMk/>
            <pc:sldMk cId="2832433263" sldId="259"/>
            <ac:spMk id="37" creationId="{3F71DDCA-3C74-4878-8F1C-86F1FEF2F9C7}"/>
          </ac:spMkLst>
        </pc:spChg>
        <pc:spChg chg="add del mod">
          <ac:chgData name="Erik Anker Kilberg Skallevold" userId="db5690e31e0c9187" providerId="LiveId" clId="{AFE05B19-4DB3-48B5-A8D5-E40F8BE25BBC}" dt="2021-02-24T11:53:08.996" v="2404" actId="478"/>
          <ac:spMkLst>
            <pc:docMk/>
            <pc:sldMk cId="2832433263" sldId="259"/>
            <ac:spMk id="38" creationId="{9E4F4A75-EAAE-4E22-8F59-41F6809FB1CA}"/>
          </ac:spMkLst>
        </pc:spChg>
        <pc:spChg chg="add del mod">
          <ac:chgData name="Erik Anker Kilberg Skallevold" userId="db5690e31e0c9187" providerId="LiveId" clId="{AFE05B19-4DB3-48B5-A8D5-E40F8BE25BBC}" dt="2021-02-24T11:53:08.996" v="2404" actId="478"/>
          <ac:spMkLst>
            <pc:docMk/>
            <pc:sldMk cId="2832433263" sldId="259"/>
            <ac:spMk id="39" creationId="{8CB6248B-833B-4CAB-8395-8C306D21756E}"/>
          </ac:spMkLst>
        </pc:spChg>
        <pc:spChg chg="add del mod">
          <ac:chgData name="Erik Anker Kilberg Skallevold" userId="db5690e31e0c9187" providerId="LiveId" clId="{AFE05B19-4DB3-48B5-A8D5-E40F8BE25BBC}" dt="2021-02-24T11:53:08.996" v="2404" actId="478"/>
          <ac:spMkLst>
            <pc:docMk/>
            <pc:sldMk cId="2832433263" sldId="259"/>
            <ac:spMk id="40" creationId="{623C6CD5-1429-4D78-BBD1-FC9E0F9D39A0}"/>
          </ac:spMkLst>
        </pc:spChg>
        <pc:spChg chg="add del mod">
          <ac:chgData name="Erik Anker Kilberg Skallevold" userId="db5690e31e0c9187" providerId="LiveId" clId="{AFE05B19-4DB3-48B5-A8D5-E40F8BE25BBC}" dt="2021-02-24T11:53:08.996" v="2404" actId="478"/>
          <ac:spMkLst>
            <pc:docMk/>
            <pc:sldMk cId="2832433263" sldId="259"/>
            <ac:spMk id="41" creationId="{80E39FC0-5687-4D57-B633-5E3DD13C7B83}"/>
          </ac:spMkLst>
        </pc:spChg>
        <pc:spChg chg="add del mod">
          <ac:chgData name="Erik Anker Kilberg Skallevold" userId="db5690e31e0c9187" providerId="LiveId" clId="{AFE05B19-4DB3-48B5-A8D5-E40F8BE25BBC}" dt="2021-02-24T11:53:08.996" v="2404" actId="478"/>
          <ac:spMkLst>
            <pc:docMk/>
            <pc:sldMk cId="2832433263" sldId="259"/>
            <ac:spMk id="42" creationId="{7D0E7C0A-D4E7-4433-868A-985506DBECDB}"/>
          </ac:spMkLst>
        </pc:spChg>
        <pc:spChg chg="add del mod">
          <ac:chgData name="Erik Anker Kilberg Skallevold" userId="db5690e31e0c9187" providerId="LiveId" clId="{AFE05B19-4DB3-48B5-A8D5-E40F8BE25BBC}" dt="2021-02-24T11:53:08.996" v="2404" actId="478"/>
          <ac:spMkLst>
            <pc:docMk/>
            <pc:sldMk cId="2832433263" sldId="259"/>
            <ac:spMk id="43" creationId="{D5E933E9-728B-4C4F-9A68-636C8125C20E}"/>
          </ac:spMkLst>
        </pc:spChg>
        <pc:spChg chg="add del mod">
          <ac:chgData name="Erik Anker Kilberg Skallevold" userId="db5690e31e0c9187" providerId="LiveId" clId="{AFE05B19-4DB3-48B5-A8D5-E40F8BE25BBC}" dt="2021-02-24T11:53:08.996" v="2404" actId="478"/>
          <ac:spMkLst>
            <pc:docMk/>
            <pc:sldMk cId="2832433263" sldId="259"/>
            <ac:spMk id="44" creationId="{9CEA2186-6246-4783-A3B2-E408B24F0EC3}"/>
          </ac:spMkLst>
        </pc:spChg>
        <pc:spChg chg="add del mod">
          <ac:chgData name="Erik Anker Kilberg Skallevold" userId="db5690e31e0c9187" providerId="LiveId" clId="{AFE05B19-4DB3-48B5-A8D5-E40F8BE25BBC}" dt="2021-02-24T11:53:08.996" v="2404" actId="478"/>
          <ac:spMkLst>
            <pc:docMk/>
            <pc:sldMk cId="2832433263" sldId="259"/>
            <ac:spMk id="45" creationId="{5F4251F0-E4AB-483B-8FA3-5FFA7E2636C7}"/>
          </ac:spMkLst>
        </pc:spChg>
        <pc:spChg chg="add del mod">
          <ac:chgData name="Erik Anker Kilberg Skallevold" userId="db5690e31e0c9187" providerId="LiveId" clId="{AFE05B19-4DB3-48B5-A8D5-E40F8BE25BBC}" dt="2021-02-24T11:53:08.996" v="2404" actId="478"/>
          <ac:spMkLst>
            <pc:docMk/>
            <pc:sldMk cId="2832433263" sldId="259"/>
            <ac:spMk id="46" creationId="{F624F7AB-AE61-4EC8-92D2-16A668A74009}"/>
          </ac:spMkLst>
        </pc:spChg>
        <pc:spChg chg="add del mod">
          <ac:chgData name="Erik Anker Kilberg Skallevold" userId="db5690e31e0c9187" providerId="LiveId" clId="{AFE05B19-4DB3-48B5-A8D5-E40F8BE25BBC}" dt="2021-02-24T11:53:08.996" v="2404" actId="478"/>
          <ac:spMkLst>
            <pc:docMk/>
            <pc:sldMk cId="2832433263" sldId="259"/>
            <ac:spMk id="47" creationId="{4B2A2A96-4EFA-40E6-9DF1-3DBFA9426B36}"/>
          </ac:spMkLst>
        </pc:spChg>
        <pc:spChg chg="add del mod">
          <ac:chgData name="Erik Anker Kilberg Skallevold" userId="db5690e31e0c9187" providerId="LiveId" clId="{AFE05B19-4DB3-48B5-A8D5-E40F8BE25BBC}" dt="2021-02-24T11:53:08.996" v="2404" actId="478"/>
          <ac:spMkLst>
            <pc:docMk/>
            <pc:sldMk cId="2832433263" sldId="259"/>
            <ac:spMk id="48" creationId="{B75EAC56-AD07-4EDF-B354-AE9F81020DEA}"/>
          </ac:spMkLst>
        </pc:spChg>
        <pc:spChg chg="add del mod">
          <ac:chgData name="Erik Anker Kilberg Skallevold" userId="db5690e31e0c9187" providerId="LiveId" clId="{AFE05B19-4DB3-48B5-A8D5-E40F8BE25BBC}" dt="2021-02-24T11:53:08.996" v="2404" actId="478"/>
          <ac:spMkLst>
            <pc:docMk/>
            <pc:sldMk cId="2832433263" sldId="259"/>
            <ac:spMk id="49" creationId="{D7DACB74-835D-4DC6-B4B2-50636F9D279F}"/>
          </ac:spMkLst>
        </pc:spChg>
        <pc:spChg chg="add del mod">
          <ac:chgData name="Erik Anker Kilberg Skallevold" userId="db5690e31e0c9187" providerId="LiveId" clId="{AFE05B19-4DB3-48B5-A8D5-E40F8BE25BBC}" dt="2021-02-24T11:53:08.996" v="2404" actId="478"/>
          <ac:spMkLst>
            <pc:docMk/>
            <pc:sldMk cId="2832433263" sldId="259"/>
            <ac:spMk id="50" creationId="{ECE56636-8F0B-48EA-8606-96A8BBDA7972}"/>
          </ac:spMkLst>
        </pc:spChg>
        <pc:spChg chg="add del mod">
          <ac:chgData name="Erik Anker Kilberg Skallevold" userId="db5690e31e0c9187" providerId="LiveId" clId="{AFE05B19-4DB3-48B5-A8D5-E40F8BE25BBC}" dt="2021-02-24T11:53:08.996" v="2404" actId="478"/>
          <ac:spMkLst>
            <pc:docMk/>
            <pc:sldMk cId="2832433263" sldId="259"/>
            <ac:spMk id="51" creationId="{CCFE7939-9D03-41F6-8C5F-0B8F0F33FAA3}"/>
          </ac:spMkLst>
        </pc:spChg>
        <pc:spChg chg="add mod">
          <ac:chgData name="Erik Anker Kilberg Skallevold" userId="db5690e31e0c9187" providerId="LiveId" clId="{AFE05B19-4DB3-48B5-A8D5-E40F8BE25BBC}" dt="2021-02-24T12:15:30.376" v="2860"/>
          <ac:spMkLst>
            <pc:docMk/>
            <pc:sldMk cId="2832433263" sldId="259"/>
            <ac:spMk id="52" creationId="{4C3F78CC-F47A-4709-92EC-A5203E53C32D}"/>
          </ac:spMkLst>
        </pc:spChg>
        <pc:spChg chg="add mod">
          <ac:chgData name="Erik Anker Kilberg Skallevold" userId="db5690e31e0c9187" providerId="LiveId" clId="{AFE05B19-4DB3-48B5-A8D5-E40F8BE25BBC}" dt="2021-02-24T12:15:30.376" v="2860"/>
          <ac:spMkLst>
            <pc:docMk/>
            <pc:sldMk cId="2832433263" sldId="259"/>
            <ac:spMk id="53" creationId="{E8E62B44-CF50-43F6-BF40-6E372753FF62}"/>
          </ac:spMkLst>
        </pc:spChg>
        <pc:spChg chg="add mod">
          <ac:chgData name="Erik Anker Kilberg Skallevold" userId="db5690e31e0c9187" providerId="LiveId" clId="{AFE05B19-4DB3-48B5-A8D5-E40F8BE25BBC}" dt="2021-02-24T12:15:30.376" v="2860"/>
          <ac:spMkLst>
            <pc:docMk/>
            <pc:sldMk cId="2832433263" sldId="259"/>
            <ac:spMk id="54" creationId="{4B676E92-0ED1-4FF5-8427-37D7A48AD2A2}"/>
          </ac:spMkLst>
        </pc:spChg>
        <pc:spChg chg="add del mod">
          <ac:chgData name="Erik Anker Kilberg Skallevold" userId="db5690e31e0c9187" providerId="LiveId" clId="{AFE05B19-4DB3-48B5-A8D5-E40F8BE25BBC}" dt="2021-02-24T11:48:43.524" v="2302" actId="478"/>
          <ac:spMkLst>
            <pc:docMk/>
            <pc:sldMk cId="2832433263" sldId="259"/>
            <ac:spMk id="55" creationId="{3C09CF47-83FC-4170-9A15-C963670D5B70}"/>
          </ac:spMkLst>
        </pc:spChg>
        <pc:spChg chg="add del mod">
          <ac:chgData name="Erik Anker Kilberg Skallevold" userId="db5690e31e0c9187" providerId="LiveId" clId="{AFE05B19-4DB3-48B5-A8D5-E40F8BE25BBC}" dt="2021-02-24T11:48:35.073" v="2300" actId="478"/>
          <ac:spMkLst>
            <pc:docMk/>
            <pc:sldMk cId="2832433263" sldId="259"/>
            <ac:spMk id="56" creationId="{1A0E2311-ECBD-4AF0-BDAE-E3F8CA1CA70E}"/>
          </ac:spMkLst>
        </pc:spChg>
        <pc:spChg chg="add del mod">
          <ac:chgData name="Erik Anker Kilberg Skallevold" userId="db5690e31e0c9187" providerId="LiveId" clId="{AFE05B19-4DB3-48B5-A8D5-E40F8BE25BBC}" dt="2021-02-24T11:52:46.707" v="2401" actId="478"/>
          <ac:spMkLst>
            <pc:docMk/>
            <pc:sldMk cId="2832433263" sldId="259"/>
            <ac:spMk id="57" creationId="{6B837845-8902-4DFF-83E3-D4207F0047C6}"/>
          </ac:spMkLst>
        </pc:spChg>
        <pc:spChg chg="add del mod">
          <ac:chgData name="Erik Anker Kilberg Skallevold" userId="db5690e31e0c9187" providerId="LiveId" clId="{AFE05B19-4DB3-48B5-A8D5-E40F8BE25BBC}" dt="2021-02-24T11:52:46.707" v="2401" actId="478"/>
          <ac:spMkLst>
            <pc:docMk/>
            <pc:sldMk cId="2832433263" sldId="259"/>
            <ac:spMk id="58" creationId="{3A665D2A-24BC-4893-B287-2C00EC38C076}"/>
          </ac:spMkLst>
        </pc:spChg>
        <pc:spChg chg="add del mod">
          <ac:chgData name="Erik Anker Kilberg Skallevold" userId="db5690e31e0c9187" providerId="LiveId" clId="{AFE05B19-4DB3-48B5-A8D5-E40F8BE25BBC}" dt="2021-02-24T11:52:46.707" v="2401" actId="478"/>
          <ac:spMkLst>
            <pc:docMk/>
            <pc:sldMk cId="2832433263" sldId="259"/>
            <ac:spMk id="59" creationId="{80A61129-259D-4DAE-91C1-3BEAFC395C7E}"/>
          </ac:spMkLst>
        </pc:spChg>
        <pc:spChg chg="add del mod">
          <ac:chgData name="Erik Anker Kilberg Skallevold" userId="db5690e31e0c9187" providerId="LiveId" clId="{AFE05B19-4DB3-48B5-A8D5-E40F8BE25BBC}" dt="2021-02-24T11:52:46.707" v="2401" actId="478"/>
          <ac:spMkLst>
            <pc:docMk/>
            <pc:sldMk cId="2832433263" sldId="259"/>
            <ac:spMk id="60" creationId="{C585EF9C-1587-4019-A1A1-6F8B3722D40D}"/>
          </ac:spMkLst>
        </pc:spChg>
        <pc:spChg chg="add del mod">
          <ac:chgData name="Erik Anker Kilberg Skallevold" userId="db5690e31e0c9187" providerId="LiveId" clId="{AFE05B19-4DB3-48B5-A8D5-E40F8BE25BBC}" dt="2021-02-24T11:52:46.707" v="2401" actId="478"/>
          <ac:spMkLst>
            <pc:docMk/>
            <pc:sldMk cId="2832433263" sldId="259"/>
            <ac:spMk id="61" creationId="{A1523C5A-78F5-4868-B6E4-CCA2C7B21AAD}"/>
          </ac:spMkLst>
        </pc:spChg>
        <pc:spChg chg="add del mod">
          <ac:chgData name="Erik Anker Kilberg Skallevold" userId="db5690e31e0c9187" providerId="LiveId" clId="{AFE05B19-4DB3-48B5-A8D5-E40F8BE25BBC}" dt="2021-02-24T12:15:30.376" v="2860"/>
          <ac:spMkLst>
            <pc:docMk/>
            <pc:sldMk cId="2832433263" sldId="259"/>
            <ac:spMk id="62" creationId="{2313ACDC-C592-4D4B-973B-CA9FE3FB6FC1}"/>
          </ac:spMkLst>
        </pc:spChg>
        <pc:spChg chg="add del mod">
          <ac:chgData name="Erik Anker Kilberg Skallevold" userId="db5690e31e0c9187" providerId="LiveId" clId="{AFE05B19-4DB3-48B5-A8D5-E40F8BE25BBC}" dt="2021-02-24T11:52:46.707" v="2401" actId="478"/>
          <ac:spMkLst>
            <pc:docMk/>
            <pc:sldMk cId="2832433263" sldId="259"/>
            <ac:spMk id="63" creationId="{A4E389AA-53F3-4567-BCA4-4235105F5C1C}"/>
          </ac:spMkLst>
        </pc:spChg>
        <pc:spChg chg="add del mod">
          <ac:chgData name="Erik Anker Kilberg Skallevold" userId="db5690e31e0c9187" providerId="LiveId" clId="{AFE05B19-4DB3-48B5-A8D5-E40F8BE25BBC}" dt="2021-02-24T11:52:46.707" v="2401" actId="478"/>
          <ac:spMkLst>
            <pc:docMk/>
            <pc:sldMk cId="2832433263" sldId="259"/>
            <ac:spMk id="64" creationId="{6625F055-0EDD-432E-9876-D6810C6978EC}"/>
          </ac:spMkLst>
        </pc:spChg>
        <pc:spChg chg="add del mod">
          <ac:chgData name="Erik Anker Kilberg Skallevold" userId="db5690e31e0c9187" providerId="LiveId" clId="{AFE05B19-4DB3-48B5-A8D5-E40F8BE25BBC}" dt="2021-02-24T11:52:46.707" v="2401" actId="478"/>
          <ac:spMkLst>
            <pc:docMk/>
            <pc:sldMk cId="2832433263" sldId="259"/>
            <ac:spMk id="65" creationId="{C3E1517E-FBF1-45D3-827E-9BE153E0395D}"/>
          </ac:spMkLst>
        </pc:spChg>
        <pc:spChg chg="add del mod">
          <ac:chgData name="Erik Anker Kilberg Skallevold" userId="db5690e31e0c9187" providerId="LiveId" clId="{AFE05B19-4DB3-48B5-A8D5-E40F8BE25BBC}" dt="2021-02-24T11:52:46.707" v="2401" actId="478"/>
          <ac:spMkLst>
            <pc:docMk/>
            <pc:sldMk cId="2832433263" sldId="259"/>
            <ac:spMk id="66" creationId="{CB882EB4-F92C-4049-8B64-A5DF66F3F45C}"/>
          </ac:spMkLst>
        </pc:spChg>
        <pc:spChg chg="add del mod">
          <ac:chgData name="Erik Anker Kilberg Skallevold" userId="db5690e31e0c9187" providerId="LiveId" clId="{AFE05B19-4DB3-48B5-A8D5-E40F8BE25BBC}" dt="2021-02-24T11:52:46.707" v="2401" actId="478"/>
          <ac:spMkLst>
            <pc:docMk/>
            <pc:sldMk cId="2832433263" sldId="259"/>
            <ac:spMk id="67" creationId="{9C522200-A19B-4921-BBA8-DBF333AF77CE}"/>
          </ac:spMkLst>
        </pc:spChg>
        <pc:spChg chg="add del mod">
          <ac:chgData name="Erik Anker Kilberg Skallevold" userId="db5690e31e0c9187" providerId="LiveId" clId="{AFE05B19-4DB3-48B5-A8D5-E40F8BE25BBC}" dt="2021-02-24T11:52:23.742" v="2391" actId="478"/>
          <ac:spMkLst>
            <pc:docMk/>
            <pc:sldMk cId="2832433263" sldId="259"/>
            <ac:spMk id="68" creationId="{35D3755E-B509-4516-828C-8F7F763B36EE}"/>
          </ac:spMkLst>
        </pc:spChg>
        <pc:spChg chg="add del mod">
          <ac:chgData name="Erik Anker Kilberg Skallevold" userId="db5690e31e0c9187" providerId="LiveId" clId="{AFE05B19-4DB3-48B5-A8D5-E40F8BE25BBC}" dt="2021-02-24T11:52:23.742" v="2391" actId="478"/>
          <ac:spMkLst>
            <pc:docMk/>
            <pc:sldMk cId="2832433263" sldId="259"/>
            <ac:spMk id="69" creationId="{409828D4-F0F2-43C4-90CC-7ABE7CECC86C}"/>
          </ac:spMkLst>
        </pc:spChg>
        <pc:spChg chg="add del mod">
          <ac:chgData name="Erik Anker Kilberg Skallevold" userId="db5690e31e0c9187" providerId="LiveId" clId="{AFE05B19-4DB3-48B5-A8D5-E40F8BE25BBC}" dt="2021-02-24T11:52:23.742" v="2391" actId="478"/>
          <ac:spMkLst>
            <pc:docMk/>
            <pc:sldMk cId="2832433263" sldId="259"/>
            <ac:spMk id="70" creationId="{9989A41C-CE54-4F53-9C74-CC0F59C74A77}"/>
          </ac:spMkLst>
        </pc:spChg>
        <pc:spChg chg="add del mod">
          <ac:chgData name="Erik Anker Kilberg Skallevold" userId="db5690e31e0c9187" providerId="LiveId" clId="{AFE05B19-4DB3-48B5-A8D5-E40F8BE25BBC}" dt="2021-02-24T11:52:23.742" v="2391" actId="478"/>
          <ac:spMkLst>
            <pc:docMk/>
            <pc:sldMk cId="2832433263" sldId="259"/>
            <ac:spMk id="71" creationId="{B2BA87C3-0871-4746-925D-823E79C6C57E}"/>
          </ac:spMkLst>
        </pc:spChg>
        <pc:spChg chg="add del mod">
          <ac:chgData name="Erik Anker Kilberg Skallevold" userId="db5690e31e0c9187" providerId="LiveId" clId="{AFE05B19-4DB3-48B5-A8D5-E40F8BE25BBC}" dt="2021-02-24T11:52:23.742" v="2391" actId="478"/>
          <ac:spMkLst>
            <pc:docMk/>
            <pc:sldMk cId="2832433263" sldId="259"/>
            <ac:spMk id="72" creationId="{3269CE10-64AA-4D7E-B086-6065DB006485}"/>
          </ac:spMkLst>
        </pc:spChg>
        <pc:spChg chg="add del mod">
          <ac:chgData name="Erik Anker Kilberg Skallevold" userId="db5690e31e0c9187" providerId="LiveId" clId="{AFE05B19-4DB3-48B5-A8D5-E40F8BE25BBC}" dt="2021-02-24T11:52:23.742" v="2391" actId="478"/>
          <ac:spMkLst>
            <pc:docMk/>
            <pc:sldMk cId="2832433263" sldId="259"/>
            <ac:spMk id="73" creationId="{7E370BFA-33B2-4FDD-86B7-B25D39D92970}"/>
          </ac:spMkLst>
        </pc:spChg>
        <pc:spChg chg="add del mod">
          <ac:chgData name="Erik Anker Kilberg Skallevold" userId="db5690e31e0c9187" providerId="LiveId" clId="{AFE05B19-4DB3-48B5-A8D5-E40F8BE25BBC}" dt="2021-02-24T11:52:23.742" v="2391" actId="478"/>
          <ac:spMkLst>
            <pc:docMk/>
            <pc:sldMk cId="2832433263" sldId="259"/>
            <ac:spMk id="74" creationId="{1426C820-8257-47FF-A8DC-2D613F183920}"/>
          </ac:spMkLst>
        </pc:spChg>
        <pc:spChg chg="add del mod">
          <ac:chgData name="Erik Anker Kilberg Skallevold" userId="db5690e31e0c9187" providerId="LiveId" clId="{AFE05B19-4DB3-48B5-A8D5-E40F8BE25BBC}" dt="2021-02-24T11:52:23.742" v="2391" actId="478"/>
          <ac:spMkLst>
            <pc:docMk/>
            <pc:sldMk cId="2832433263" sldId="259"/>
            <ac:spMk id="75" creationId="{20C5D33D-BFBC-4CC6-A03D-B6560D17AB3A}"/>
          </ac:spMkLst>
        </pc:spChg>
        <pc:spChg chg="add del mod">
          <ac:chgData name="Erik Anker Kilberg Skallevold" userId="db5690e31e0c9187" providerId="LiveId" clId="{AFE05B19-4DB3-48B5-A8D5-E40F8BE25BBC}" dt="2021-02-24T11:52:23.742" v="2391" actId="478"/>
          <ac:spMkLst>
            <pc:docMk/>
            <pc:sldMk cId="2832433263" sldId="259"/>
            <ac:spMk id="76" creationId="{1427DAC5-3418-4099-A7A3-4EABC98AFEC1}"/>
          </ac:spMkLst>
        </pc:spChg>
        <pc:spChg chg="add del mod">
          <ac:chgData name="Erik Anker Kilberg Skallevold" userId="db5690e31e0c9187" providerId="LiveId" clId="{AFE05B19-4DB3-48B5-A8D5-E40F8BE25BBC}" dt="2021-02-24T11:52:23.742" v="2391" actId="478"/>
          <ac:spMkLst>
            <pc:docMk/>
            <pc:sldMk cId="2832433263" sldId="259"/>
            <ac:spMk id="77" creationId="{A5FD9FBA-1FDC-4623-8F2A-DFA0B51F95D4}"/>
          </ac:spMkLst>
        </pc:spChg>
        <pc:spChg chg="add del mod">
          <ac:chgData name="Erik Anker Kilberg Skallevold" userId="db5690e31e0c9187" providerId="LiveId" clId="{AFE05B19-4DB3-48B5-A8D5-E40F8BE25BBC}" dt="2021-02-24T11:52:23.742" v="2391" actId="478"/>
          <ac:spMkLst>
            <pc:docMk/>
            <pc:sldMk cId="2832433263" sldId="259"/>
            <ac:spMk id="78" creationId="{0035DD9D-7B57-4C9A-82F2-606A9BE931A5}"/>
          </ac:spMkLst>
        </pc:spChg>
        <pc:spChg chg="add del mod">
          <ac:chgData name="Erik Anker Kilberg Skallevold" userId="db5690e31e0c9187" providerId="LiveId" clId="{AFE05B19-4DB3-48B5-A8D5-E40F8BE25BBC}" dt="2021-02-24T11:52:23.742" v="2391" actId="478"/>
          <ac:spMkLst>
            <pc:docMk/>
            <pc:sldMk cId="2832433263" sldId="259"/>
            <ac:spMk id="79" creationId="{0C8EC68A-84FC-4C4F-9CA9-870EA7FFFF41}"/>
          </ac:spMkLst>
        </pc:spChg>
        <pc:spChg chg="add del mod">
          <ac:chgData name="Erik Anker Kilberg Skallevold" userId="db5690e31e0c9187" providerId="LiveId" clId="{AFE05B19-4DB3-48B5-A8D5-E40F8BE25BBC}" dt="2021-02-24T11:52:23.742" v="2391" actId="478"/>
          <ac:spMkLst>
            <pc:docMk/>
            <pc:sldMk cId="2832433263" sldId="259"/>
            <ac:spMk id="80" creationId="{E2E13817-EA49-4E5E-930B-656587EC3976}"/>
          </ac:spMkLst>
        </pc:spChg>
        <pc:spChg chg="add del mod">
          <ac:chgData name="Erik Anker Kilberg Skallevold" userId="db5690e31e0c9187" providerId="LiveId" clId="{AFE05B19-4DB3-48B5-A8D5-E40F8BE25BBC}" dt="2021-02-24T11:52:23.742" v="2391" actId="478"/>
          <ac:spMkLst>
            <pc:docMk/>
            <pc:sldMk cId="2832433263" sldId="259"/>
            <ac:spMk id="81" creationId="{B72351DD-F442-4227-87D0-070E98DDE0D1}"/>
          </ac:spMkLst>
        </pc:spChg>
        <pc:spChg chg="add del mod">
          <ac:chgData name="Erik Anker Kilberg Skallevold" userId="db5690e31e0c9187" providerId="LiveId" clId="{AFE05B19-4DB3-48B5-A8D5-E40F8BE25BBC}" dt="2021-02-24T11:52:23.742" v="2391" actId="478"/>
          <ac:spMkLst>
            <pc:docMk/>
            <pc:sldMk cId="2832433263" sldId="259"/>
            <ac:spMk id="82" creationId="{32E79CF4-43C2-40DA-88F6-DE87A75F450A}"/>
          </ac:spMkLst>
        </pc:spChg>
        <pc:spChg chg="add del mod">
          <ac:chgData name="Erik Anker Kilberg Skallevold" userId="db5690e31e0c9187" providerId="LiveId" clId="{AFE05B19-4DB3-48B5-A8D5-E40F8BE25BBC}" dt="2021-02-24T11:52:23.742" v="2391" actId="478"/>
          <ac:spMkLst>
            <pc:docMk/>
            <pc:sldMk cId="2832433263" sldId="259"/>
            <ac:spMk id="83" creationId="{434035BC-865C-400A-BB46-A43D1A30AEFC}"/>
          </ac:spMkLst>
        </pc:spChg>
        <pc:spChg chg="add del mod">
          <ac:chgData name="Erik Anker Kilberg Skallevold" userId="db5690e31e0c9187" providerId="LiveId" clId="{AFE05B19-4DB3-48B5-A8D5-E40F8BE25BBC}" dt="2021-02-24T11:52:23.742" v="2391" actId="478"/>
          <ac:spMkLst>
            <pc:docMk/>
            <pc:sldMk cId="2832433263" sldId="259"/>
            <ac:spMk id="84" creationId="{66C8DE4A-28E3-44A0-AD42-EBEABDB4194F}"/>
          </ac:spMkLst>
        </pc:spChg>
        <pc:spChg chg="add del mod">
          <ac:chgData name="Erik Anker Kilberg Skallevold" userId="db5690e31e0c9187" providerId="LiveId" clId="{AFE05B19-4DB3-48B5-A8D5-E40F8BE25BBC}" dt="2021-02-24T11:52:23.742" v="2391" actId="478"/>
          <ac:spMkLst>
            <pc:docMk/>
            <pc:sldMk cId="2832433263" sldId="259"/>
            <ac:spMk id="85" creationId="{C85600C7-7E70-47E6-9178-A1AF57627F1C}"/>
          </ac:spMkLst>
        </pc:spChg>
        <pc:spChg chg="add del mod">
          <ac:chgData name="Erik Anker Kilberg Skallevold" userId="db5690e31e0c9187" providerId="LiveId" clId="{AFE05B19-4DB3-48B5-A8D5-E40F8BE25BBC}" dt="2021-02-24T11:52:23.742" v="2391" actId="478"/>
          <ac:spMkLst>
            <pc:docMk/>
            <pc:sldMk cId="2832433263" sldId="259"/>
            <ac:spMk id="86" creationId="{5000700C-994E-4B01-9DE1-5E7D22FE9B42}"/>
          </ac:spMkLst>
        </pc:spChg>
        <pc:spChg chg="add del mod">
          <ac:chgData name="Erik Anker Kilberg Skallevold" userId="db5690e31e0c9187" providerId="LiveId" clId="{AFE05B19-4DB3-48B5-A8D5-E40F8BE25BBC}" dt="2021-02-24T11:52:23.742" v="2391" actId="478"/>
          <ac:spMkLst>
            <pc:docMk/>
            <pc:sldMk cId="2832433263" sldId="259"/>
            <ac:spMk id="87" creationId="{050E9C63-520D-4D4F-8E28-EFA23CBA60A0}"/>
          </ac:spMkLst>
        </pc:spChg>
        <pc:spChg chg="add mod">
          <ac:chgData name="Erik Anker Kilberg Skallevold" userId="db5690e31e0c9187" providerId="LiveId" clId="{AFE05B19-4DB3-48B5-A8D5-E40F8BE25BBC}" dt="2021-02-24T12:15:30.376" v="2860"/>
          <ac:spMkLst>
            <pc:docMk/>
            <pc:sldMk cId="2832433263" sldId="259"/>
            <ac:spMk id="109" creationId="{0066E932-5B8D-46CE-AE7E-09836D00CE04}"/>
          </ac:spMkLst>
        </pc:spChg>
        <pc:spChg chg="add mod">
          <ac:chgData name="Erik Anker Kilberg Skallevold" userId="db5690e31e0c9187" providerId="LiveId" clId="{AFE05B19-4DB3-48B5-A8D5-E40F8BE25BBC}" dt="2021-02-24T12:15:30.376" v="2860"/>
          <ac:spMkLst>
            <pc:docMk/>
            <pc:sldMk cId="2832433263" sldId="259"/>
            <ac:spMk id="110" creationId="{2AD60448-CCDF-4BDB-854C-6AF7A145C8DA}"/>
          </ac:spMkLst>
        </pc:spChg>
        <pc:spChg chg="add mod">
          <ac:chgData name="Erik Anker Kilberg Skallevold" userId="db5690e31e0c9187" providerId="LiveId" clId="{AFE05B19-4DB3-48B5-A8D5-E40F8BE25BBC}" dt="2021-02-24T12:15:30.376" v="2860"/>
          <ac:spMkLst>
            <pc:docMk/>
            <pc:sldMk cId="2832433263" sldId="259"/>
            <ac:spMk id="111" creationId="{893B7E98-0D2C-41E7-B054-957CA26B6975}"/>
          </ac:spMkLst>
        </pc:spChg>
        <pc:spChg chg="add del mod">
          <ac:chgData name="Erik Anker Kilberg Skallevold" userId="db5690e31e0c9187" providerId="LiveId" clId="{AFE05B19-4DB3-48B5-A8D5-E40F8BE25BBC}" dt="2021-02-24T11:40:25.077" v="2125" actId="478"/>
          <ac:spMkLst>
            <pc:docMk/>
            <pc:sldMk cId="2832433263" sldId="259"/>
            <ac:spMk id="112" creationId="{3D0817E6-CC1A-4874-B660-927B06B5D323}"/>
          </ac:spMkLst>
        </pc:spChg>
        <pc:spChg chg="add del mod">
          <ac:chgData name="Erik Anker Kilberg Skallevold" userId="db5690e31e0c9187" providerId="LiveId" clId="{AFE05B19-4DB3-48B5-A8D5-E40F8BE25BBC}" dt="2021-02-24T11:40:27.479" v="2126" actId="478"/>
          <ac:spMkLst>
            <pc:docMk/>
            <pc:sldMk cId="2832433263" sldId="259"/>
            <ac:spMk id="113" creationId="{83993420-A1BF-4569-95C7-F41DD225D02E}"/>
          </ac:spMkLst>
        </pc:spChg>
        <pc:spChg chg="add del mod">
          <ac:chgData name="Erik Anker Kilberg Skallevold" userId="db5690e31e0c9187" providerId="LiveId" clId="{AFE05B19-4DB3-48B5-A8D5-E40F8BE25BBC}" dt="2021-02-24T11:40:25.077" v="2125" actId="478"/>
          <ac:spMkLst>
            <pc:docMk/>
            <pc:sldMk cId="2832433263" sldId="259"/>
            <ac:spMk id="114" creationId="{4980115D-2591-4C11-AA9E-40348670B7FE}"/>
          </ac:spMkLst>
        </pc:spChg>
        <pc:spChg chg="add del mod">
          <ac:chgData name="Erik Anker Kilberg Skallevold" userId="db5690e31e0c9187" providerId="LiveId" clId="{AFE05B19-4DB3-48B5-A8D5-E40F8BE25BBC}" dt="2021-02-24T11:40:25.077" v="2125" actId="478"/>
          <ac:spMkLst>
            <pc:docMk/>
            <pc:sldMk cId="2832433263" sldId="259"/>
            <ac:spMk id="115" creationId="{424F5502-0C91-42CD-B7A6-5DD454BDDB56}"/>
          </ac:spMkLst>
        </pc:spChg>
        <pc:spChg chg="add del mod">
          <ac:chgData name="Erik Anker Kilberg Skallevold" userId="db5690e31e0c9187" providerId="LiveId" clId="{AFE05B19-4DB3-48B5-A8D5-E40F8BE25BBC}" dt="2021-02-24T11:40:25.077" v="2125" actId="478"/>
          <ac:spMkLst>
            <pc:docMk/>
            <pc:sldMk cId="2832433263" sldId="259"/>
            <ac:spMk id="116" creationId="{81399620-0035-44B4-A21E-6E706C600D44}"/>
          </ac:spMkLst>
        </pc:spChg>
        <pc:spChg chg="add del mod">
          <ac:chgData name="Erik Anker Kilberg Skallevold" userId="db5690e31e0c9187" providerId="LiveId" clId="{AFE05B19-4DB3-48B5-A8D5-E40F8BE25BBC}" dt="2021-02-24T11:40:25.077" v="2125" actId="478"/>
          <ac:spMkLst>
            <pc:docMk/>
            <pc:sldMk cId="2832433263" sldId="259"/>
            <ac:spMk id="117" creationId="{A1A3F16A-29D2-43A1-A804-BFE43330A2FB}"/>
          </ac:spMkLst>
        </pc:spChg>
        <pc:spChg chg="add del mod">
          <ac:chgData name="Erik Anker Kilberg Skallevold" userId="db5690e31e0c9187" providerId="LiveId" clId="{AFE05B19-4DB3-48B5-A8D5-E40F8BE25BBC}" dt="2021-02-24T11:40:25.077" v="2125" actId="478"/>
          <ac:spMkLst>
            <pc:docMk/>
            <pc:sldMk cId="2832433263" sldId="259"/>
            <ac:spMk id="118" creationId="{074A4D02-E051-4490-B2F6-A207A643FD6F}"/>
          </ac:spMkLst>
        </pc:spChg>
        <pc:spChg chg="add del mod">
          <ac:chgData name="Erik Anker Kilberg Skallevold" userId="db5690e31e0c9187" providerId="LiveId" clId="{AFE05B19-4DB3-48B5-A8D5-E40F8BE25BBC}" dt="2021-02-24T11:40:25.077" v="2125" actId="478"/>
          <ac:spMkLst>
            <pc:docMk/>
            <pc:sldMk cId="2832433263" sldId="259"/>
            <ac:spMk id="119" creationId="{010B37D6-DB71-4128-B3C1-7555453C97A9}"/>
          </ac:spMkLst>
        </pc:spChg>
        <pc:spChg chg="add mod">
          <ac:chgData name="Erik Anker Kilberg Skallevold" userId="db5690e31e0c9187" providerId="LiveId" clId="{AFE05B19-4DB3-48B5-A8D5-E40F8BE25BBC}" dt="2021-02-24T12:15:30.376" v="2860"/>
          <ac:spMkLst>
            <pc:docMk/>
            <pc:sldMk cId="2832433263" sldId="259"/>
            <ac:spMk id="120" creationId="{462848A0-9400-469C-A3C6-18715541EE86}"/>
          </ac:spMkLst>
        </pc:spChg>
        <pc:spChg chg="add del mod">
          <ac:chgData name="Erik Anker Kilberg Skallevold" userId="db5690e31e0c9187" providerId="LiveId" clId="{AFE05B19-4DB3-48B5-A8D5-E40F8BE25BBC}" dt="2021-02-24T11:40:25.077" v="2125" actId="478"/>
          <ac:spMkLst>
            <pc:docMk/>
            <pc:sldMk cId="2832433263" sldId="259"/>
            <ac:spMk id="121" creationId="{1917F036-B049-4A78-A6B9-96F5845ED533}"/>
          </ac:spMkLst>
        </pc:spChg>
        <pc:spChg chg="add del mod">
          <ac:chgData name="Erik Anker Kilberg Skallevold" userId="db5690e31e0c9187" providerId="LiveId" clId="{AFE05B19-4DB3-48B5-A8D5-E40F8BE25BBC}" dt="2021-02-24T11:40:25.077" v="2125" actId="478"/>
          <ac:spMkLst>
            <pc:docMk/>
            <pc:sldMk cId="2832433263" sldId="259"/>
            <ac:spMk id="122" creationId="{CA0099F2-5CC9-4F01-A430-A51D82513A94}"/>
          </ac:spMkLst>
        </pc:spChg>
        <pc:spChg chg="add del mod">
          <ac:chgData name="Erik Anker Kilberg Skallevold" userId="db5690e31e0c9187" providerId="LiveId" clId="{AFE05B19-4DB3-48B5-A8D5-E40F8BE25BBC}" dt="2021-02-24T11:40:25.077" v="2125" actId="478"/>
          <ac:spMkLst>
            <pc:docMk/>
            <pc:sldMk cId="2832433263" sldId="259"/>
            <ac:spMk id="123" creationId="{E2DB0DAD-D17F-4CED-8910-84A8A2B4A230}"/>
          </ac:spMkLst>
        </pc:spChg>
        <pc:spChg chg="add del mod">
          <ac:chgData name="Erik Anker Kilberg Skallevold" userId="db5690e31e0c9187" providerId="LiveId" clId="{AFE05B19-4DB3-48B5-A8D5-E40F8BE25BBC}" dt="2021-02-24T11:40:25.077" v="2125" actId="478"/>
          <ac:spMkLst>
            <pc:docMk/>
            <pc:sldMk cId="2832433263" sldId="259"/>
            <ac:spMk id="124" creationId="{A5C32D66-3C4C-40FB-BF0A-4E42E033A1C0}"/>
          </ac:spMkLst>
        </pc:spChg>
        <pc:spChg chg="add del mod">
          <ac:chgData name="Erik Anker Kilberg Skallevold" userId="db5690e31e0c9187" providerId="LiveId" clId="{AFE05B19-4DB3-48B5-A8D5-E40F8BE25BBC}" dt="2021-02-24T11:40:25.077" v="2125" actId="478"/>
          <ac:spMkLst>
            <pc:docMk/>
            <pc:sldMk cId="2832433263" sldId="259"/>
            <ac:spMk id="125" creationId="{49355841-3ED2-4987-8D31-FB7EA6A0E2D2}"/>
          </ac:spMkLst>
        </pc:spChg>
        <pc:spChg chg="add del mod">
          <ac:chgData name="Erik Anker Kilberg Skallevold" userId="db5690e31e0c9187" providerId="LiveId" clId="{AFE05B19-4DB3-48B5-A8D5-E40F8BE25BBC}" dt="2021-02-24T11:40:25.077" v="2125" actId="478"/>
          <ac:spMkLst>
            <pc:docMk/>
            <pc:sldMk cId="2832433263" sldId="259"/>
            <ac:spMk id="126" creationId="{41DDB511-42E1-43C8-ADA7-602F51214318}"/>
          </ac:spMkLst>
        </pc:spChg>
        <pc:spChg chg="add del mod">
          <ac:chgData name="Erik Anker Kilberg Skallevold" userId="db5690e31e0c9187" providerId="LiveId" clId="{AFE05B19-4DB3-48B5-A8D5-E40F8BE25BBC}" dt="2021-02-24T11:40:25.077" v="2125" actId="478"/>
          <ac:spMkLst>
            <pc:docMk/>
            <pc:sldMk cId="2832433263" sldId="259"/>
            <ac:spMk id="127" creationId="{A072A7E4-2327-43FB-9E1F-DA1C56B8C81D}"/>
          </ac:spMkLst>
        </pc:spChg>
        <pc:spChg chg="add del mod">
          <ac:chgData name="Erik Anker Kilberg Skallevold" userId="db5690e31e0c9187" providerId="LiveId" clId="{AFE05B19-4DB3-48B5-A8D5-E40F8BE25BBC}" dt="2021-02-24T11:40:25.077" v="2125" actId="478"/>
          <ac:spMkLst>
            <pc:docMk/>
            <pc:sldMk cId="2832433263" sldId="259"/>
            <ac:spMk id="128" creationId="{36C5359C-AA27-4A36-844A-06B81A15666A}"/>
          </ac:spMkLst>
        </pc:spChg>
        <pc:spChg chg="add del mod">
          <ac:chgData name="Erik Anker Kilberg Skallevold" userId="db5690e31e0c9187" providerId="LiveId" clId="{AFE05B19-4DB3-48B5-A8D5-E40F8BE25BBC}" dt="2021-02-24T11:40:25.077" v="2125" actId="478"/>
          <ac:spMkLst>
            <pc:docMk/>
            <pc:sldMk cId="2832433263" sldId="259"/>
            <ac:spMk id="129" creationId="{F75537B9-EE24-4FC5-8524-ABB3A1AA42CB}"/>
          </ac:spMkLst>
        </pc:spChg>
        <pc:spChg chg="add del mod">
          <ac:chgData name="Erik Anker Kilberg Skallevold" userId="db5690e31e0c9187" providerId="LiveId" clId="{AFE05B19-4DB3-48B5-A8D5-E40F8BE25BBC}" dt="2021-02-24T11:40:25.077" v="2125" actId="478"/>
          <ac:spMkLst>
            <pc:docMk/>
            <pc:sldMk cId="2832433263" sldId="259"/>
            <ac:spMk id="130" creationId="{BCD0D0FF-7EB9-419F-B37C-B168DF347F50}"/>
          </ac:spMkLst>
        </pc:spChg>
        <pc:spChg chg="add del mod">
          <ac:chgData name="Erik Anker Kilberg Skallevold" userId="db5690e31e0c9187" providerId="LiveId" clId="{AFE05B19-4DB3-48B5-A8D5-E40F8BE25BBC}" dt="2021-02-24T11:40:25.077" v="2125" actId="478"/>
          <ac:spMkLst>
            <pc:docMk/>
            <pc:sldMk cId="2832433263" sldId="259"/>
            <ac:spMk id="131" creationId="{77ABF88F-202C-41CB-A209-4633398CEC52}"/>
          </ac:spMkLst>
        </pc:spChg>
        <pc:spChg chg="add del mod">
          <ac:chgData name="Erik Anker Kilberg Skallevold" userId="db5690e31e0c9187" providerId="LiveId" clId="{AFE05B19-4DB3-48B5-A8D5-E40F8BE25BBC}" dt="2021-02-24T11:40:25.077" v="2125" actId="478"/>
          <ac:spMkLst>
            <pc:docMk/>
            <pc:sldMk cId="2832433263" sldId="259"/>
            <ac:spMk id="132" creationId="{5095AF54-2814-465F-BDE2-8CE0086AD632}"/>
          </ac:spMkLst>
        </pc:spChg>
        <pc:spChg chg="add del mod">
          <ac:chgData name="Erik Anker Kilberg Skallevold" userId="db5690e31e0c9187" providerId="LiveId" clId="{AFE05B19-4DB3-48B5-A8D5-E40F8BE25BBC}" dt="2021-02-24T11:40:25.077" v="2125" actId="478"/>
          <ac:spMkLst>
            <pc:docMk/>
            <pc:sldMk cId="2832433263" sldId="259"/>
            <ac:spMk id="133" creationId="{25558653-D9AD-4259-8D4E-7D55D4337B7D}"/>
          </ac:spMkLst>
        </pc:spChg>
        <pc:spChg chg="add mod">
          <ac:chgData name="Erik Anker Kilberg Skallevold" userId="db5690e31e0c9187" providerId="LiveId" clId="{AFE05B19-4DB3-48B5-A8D5-E40F8BE25BBC}" dt="2021-02-24T12:15:30.376" v="2860"/>
          <ac:spMkLst>
            <pc:docMk/>
            <pc:sldMk cId="2832433263" sldId="259"/>
            <ac:spMk id="134" creationId="{FA7EB009-5DCF-411F-AE80-264ACB63416A}"/>
          </ac:spMkLst>
        </pc:spChg>
        <pc:spChg chg="add del mod">
          <ac:chgData name="Erik Anker Kilberg Skallevold" userId="db5690e31e0c9187" providerId="LiveId" clId="{AFE05B19-4DB3-48B5-A8D5-E40F8BE25BBC}" dt="2021-02-24T11:40:25.077" v="2125" actId="478"/>
          <ac:spMkLst>
            <pc:docMk/>
            <pc:sldMk cId="2832433263" sldId="259"/>
            <ac:spMk id="135" creationId="{2AD5C742-2EC4-4512-A99D-146877CB89E6}"/>
          </ac:spMkLst>
        </pc:spChg>
        <pc:spChg chg="add del mod">
          <ac:chgData name="Erik Anker Kilberg Skallevold" userId="db5690e31e0c9187" providerId="LiveId" clId="{AFE05B19-4DB3-48B5-A8D5-E40F8BE25BBC}" dt="2021-02-24T11:40:25.077" v="2125" actId="478"/>
          <ac:spMkLst>
            <pc:docMk/>
            <pc:sldMk cId="2832433263" sldId="259"/>
            <ac:spMk id="136" creationId="{E4D722AD-3B53-48B5-9117-2482C3E66550}"/>
          </ac:spMkLst>
        </pc:spChg>
        <pc:spChg chg="add del mod">
          <ac:chgData name="Erik Anker Kilberg Skallevold" userId="db5690e31e0c9187" providerId="LiveId" clId="{AFE05B19-4DB3-48B5-A8D5-E40F8BE25BBC}" dt="2021-02-24T11:40:25.077" v="2125" actId="478"/>
          <ac:spMkLst>
            <pc:docMk/>
            <pc:sldMk cId="2832433263" sldId="259"/>
            <ac:spMk id="137" creationId="{6371427E-2315-4D1D-810B-86EC558A9C49}"/>
          </ac:spMkLst>
        </pc:spChg>
        <pc:spChg chg="add del mod">
          <ac:chgData name="Erik Anker Kilberg Skallevold" userId="db5690e31e0c9187" providerId="LiveId" clId="{AFE05B19-4DB3-48B5-A8D5-E40F8BE25BBC}" dt="2021-02-24T11:40:25.077" v="2125" actId="478"/>
          <ac:spMkLst>
            <pc:docMk/>
            <pc:sldMk cId="2832433263" sldId="259"/>
            <ac:spMk id="138" creationId="{D0243002-ED51-4F86-92AE-805F44045E35}"/>
          </ac:spMkLst>
        </pc:spChg>
        <pc:spChg chg="add del mod">
          <ac:chgData name="Erik Anker Kilberg Skallevold" userId="db5690e31e0c9187" providerId="LiveId" clId="{AFE05B19-4DB3-48B5-A8D5-E40F8BE25BBC}" dt="2021-02-24T11:40:25.077" v="2125" actId="478"/>
          <ac:spMkLst>
            <pc:docMk/>
            <pc:sldMk cId="2832433263" sldId="259"/>
            <ac:spMk id="139" creationId="{782C899B-D3B8-4F22-A918-52303C2DDE97}"/>
          </ac:spMkLst>
        </pc:spChg>
        <pc:spChg chg="add del mod">
          <ac:chgData name="Erik Anker Kilberg Skallevold" userId="db5690e31e0c9187" providerId="LiveId" clId="{AFE05B19-4DB3-48B5-A8D5-E40F8BE25BBC}" dt="2021-02-24T11:40:25.077" v="2125" actId="478"/>
          <ac:spMkLst>
            <pc:docMk/>
            <pc:sldMk cId="2832433263" sldId="259"/>
            <ac:spMk id="140" creationId="{A0427F41-2ADC-4CC3-A944-70D1340FE88C}"/>
          </ac:spMkLst>
        </pc:spChg>
        <pc:spChg chg="add del mod">
          <ac:chgData name="Erik Anker Kilberg Skallevold" userId="db5690e31e0c9187" providerId="LiveId" clId="{AFE05B19-4DB3-48B5-A8D5-E40F8BE25BBC}" dt="2021-02-24T11:40:25.077" v="2125" actId="478"/>
          <ac:spMkLst>
            <pc:docMk/>
            <pc:sldMk cId="2832433263" sldId="259"/>
            <ac:spMk id="141" creationId="{3E841A53-D058-437A-A3FE-EA6E09E0ADD8}"/>
          </ac:spMkLst>
        </pc:spChg>
        <pc:spChg chg="add del mod">
          <ac:chgData name="Erik Anker Kilberg Skallevold" userId="db5690e31e0c9187" providerId="LiveId" clId="{AFE05B19-4DB3-48B5-A8D5-E40F8BE25BBC}" dt="2021-02-24T11:40:25.077" v="2125" actId="478"/>
          <ac:spMkLst>
            <pc:docMk/>
            <pc:sldMk cId="2832433263" sldId="259"/>
            <ac:spMk id="142" creationId="{94F91CF5-55E8-402F-8C0F-5164FC0CA4C0}"/>
          </ac:spMkLst>
        </pc:spChg>
        <pc:spChg chg="add del mod">
          <ac:chgData name="Erik Anker Kilberg Skallevold" userId="db5690e31e0c9187" providerId="LiveId" clId="{AFE05B19-4DB3-48B5-A8D5-E40F8BE25BBC}" dt="2021-02-24T11:40:25.077" v="2125" actId="478"/>
          <ac:spMkLst>
            <pc:docMk/>
            <pc:sldMk cId="2832433263" sldId="259"/>
            <ac:spMk id="143" creationId="{99C05663-1064-4ED9-914A-D703294EE058}"/>
          </ac:spMkLst>
        </pc:spChg>
        <pc:spChg chg="add del mod">
          <ac:chgData name="Erik Anker Kilberg Skallevold" userId="db5690e31e0c9187" providerId="LiveId" clId="{AFE05B19-4DB3-48B5-A8D5-E40F8BE25BBC}" dt="2021-02-24T11:40:25.077" v="2125" actId="478"/>
          <ac:spMkLst>
            <pc:docMk/>
            <pc:sldMk cId="2832433263" sldId="259"/>
            <ac:spMk id="144" creationId="{A8F801CC-7EA5-46C1-B307-5002F9FFCBF3}"/>
          </ac:spMkLst>
        </pc:spChg>
        <pc:spChg chg="add del mod">
          <ac:chgData name="Erik Anker Kilberg Skallevold" userId="db5690e31e0c9187" providerId="LiveId" clId="{AFE05B19-4DB3-48B5-A8D5-E40F8BE25BBC}" dt="2021-02-24T11:40:25.077" v="2125" actId="478"/>
          <ac:spMkLst>
            <pc:docMk/>
            <pc:sldMk cId="2832433263" sldId="259"/>
            <ac:spMk id="145" creationId="{C7B667AD-14BF-41A3-AFC5-D3A529D5C638}"/>
          </ac:spMkLst>
        </pc:spChg>
        <pc:spChg chg="add del mod">
          <ac:chgData name="Erik Anker Kilberg Skallevold" userId="db5690e31e0c9187" providerId="LiveId" clId="{AFE05B19-4DB3-48B5-A8D5-E40F8BE25BBC}" dt="2021-02-24T11:40:25.077" v="2125" actId="478"/>
          <ac:spMkLst>
            <pc:docMk/>
            <pc:sldMk cId="2832433263" sldId="259"/>
            <ac:spMk id="146" creationId="{E0A3CA6E-5FFC-43A5-8BF9-240A148833BB}"/>
          </ac:spMkLst>
        </pc:spChg>
        <pc:spChg chg="add del mod">
          <ac:chgData name="Erik Anker Kilberg Skallevold" userId="db5690e31e0c9187" providerId="LiveId" clId="{AFE05B19-4DB3-48B5-A8D5-E40F8BE25BBC}" dt="2021-02-24T11:40:25.077" v="2125" actId="478"/>
          <ac:spMkLst>
            <pc:docMk/>
            <pc:sldMk cId="2832433263" sldId="259"/>
            <ac:spMk id="147" creationId="{A7C86426-A503-4D0F-9EAF-96B4A1632892}"/>
          </ac:spMkLst>
        </pc:spChg>
        <pc:spChg chg="add del mod">
          <ac:chgData name="Erik Anker Kilberg Skallevold" userId="db5690e31e0c9187" providerId="LiveId" clId="{AFE05B19-4DB3-48B5-A8D5-E40F8BE25BBC}" dt="2021-02-24T11:40:25.077" v="2125" actId="478"/>
          <ac:spMkLst>
            <pc:docMk/>
            <pc:sldMk cId="2832433263" sldId="259"/>
            <ac:spMk id="148" creationId="{99A755D6-8567-45D8-A8BB-FEFE67E680E6}"/>
          </ac:spMkLst>
        </pc:spChg>
        <pc:spChg chg="add mod">
          <ac:chgData name="Erik Anker Kilberg Skallevold" userId="db5690e31e0c9187" providerId="LiveId" clId="{AFE05B19-4DB3-48B5-A8D5-E40F8BE25BBC}" dt="2021-02-24T12:15:30.376" v="2860"/>
          <ac:spMkLst>
            <pc:docMk/>
            <pc:sldMk cId="2832433263" sldId="259"/>
            <ac:spMk id="149" creationId="{54434E53-8CA8-408C-8558-7EFB6E11CAA2}"/>
          </ac:spMkLst>
        </pc:spChg>
        <pc:spChg chg="add del mod">
          <ac:chgData name="Erik Anker Kilberg Skallevold" userId="db5690e31e0c9187" providerId="LiveId" clId="{AFE05B19-4DB3-48B5-A8D5-E40F8BE25BBC}" dt="2021-02-24T11:54:04.360" v="2415" actId="478"/>
          <ac:spMkLst>
            <pc:docMk/>
            <pc:sldMk cId="2832433263" sldId="259"/>
            <ac:spMk id="150" creationId="{C61A8C2E-A59E-41F1-829D-E02C292396D7}"/>
          </ac:spMkLst>
        </pc:spChg>
        <pc:spChg chg="add del mod">
          <ac:chgData name="Erik Anker Kilberg Skallevold" userId="db5690e31e0c9187" providerId="LiveId" clId="{AFE05B19-4DB3-48B5-A8D5-E40F8BE25BBC}" dt="2021-02-24T11:54:03.363" v="2414" actId="478"/>
          <ac:spMkLst>
            <pc:docMk/>
            <pc:sldMk cId="2832433263" sldId="259"/>
            <ac:spMk id="151" creationId="{532790B1-C01B-41BB-B2B8-D3B333C6FD4E}"/>
          </ac:spMkLst>
        </pc:spChg>
        <pc:spChg chg="add del mod">
          <ac:chgData name="Erik Anker Kilberg Skallevold" userId="db5690e31e0c9187" providerId="LiveId" clId="{AFE05B19-4DB3-48B5-A8D5-E40F8BE25BBC}" dt="2021-02-24T11:54:02.070" v="2413" actId="478"/>
          <ac:spMkLst>
            <pc:docMk/>
            <pc:sldMk cId="2832433263" sldId="259"/>
            <ac:spMk id="152" creationId="{58C2E42A-9B14-4C2D-8B35-F015A4BCB469}"/>
          </ac:spMkLst>
        </pc:spChg>
        <pc:spChg chg="add del mod">
          <ac:chgData name="Erik Anker Kilberg Skallevold" userId="db5690e31e0c9187" providerId="LiveId" clId="{AFE05B19-4DB3-48B5-A8D5-E40F8BE25BBC}" dt="2021-02-24T11:43:47.708" v="2220"/>
          <ac:spMkLst>
            <pc:docMk/>
            <pc:sldMk cId="2832433263" sldId="259"/>
            <ac:spMk id="153" creationId="{695F04A5-6C34-460F-AF53-925A07033B67}"/>
          </ac:spMkLst>
        </pc:spChg>
        <pc:spChg chg="add del mod">
          <ac:chgData name="Erik Anker Kilberg Skallevold" userId="db5690e31e0c9187" providerId="LiveId" clId="{AFE05B19-4DB3-48B5-A8D5-E40F8BE25BBC}" dt="2021-02-24T11:43:47.708" v="2220"/>
          <ac:spMkLst>
            <pc:docMk/>
            <pc:sldMk cId="2832433263" sldId="259"/>
            <ac:spMk id="154" creationId="{A3CB6492-9E57-4035-B29D-8C6577AB16D1}"/>
          </ac:spMkLst>
        </pc:spChg>
        <pc:spChg chg="add del mod">
          <ac:chgData name="Erik Anker Kilberg Skallevold" userId="db5690e31e0c9187" providerId="LiveId" clId="{AFE05B19-4DB3-48B5-A8D5-E40F8BE25BBC}" dt="2021-02-24T11:43:47.708" v="2220"/>
          <ac:spMkLst>
            <pc:docMk/>
            <pc:sldMk cId="2832433263" sldId="259"/>
            <ac:spMk id="155" creationId="{BD4D0D12-62AA-425A-936A-31A29A32AAB9}"/>
          </ac:spMkLst>
        </pc:spChg>
        <pc:spChg chg="add mod">
          <ac:chgData name="Erik Anker Kilberg Skallevold" userId="db5690e31e0c9187" providerId="LiveId" clId="{AFE05B19-4DB3-48B5-A8D5-E40F8BE25BBC}" dt="2021-02-24T12:15:30.376" v="2860"/>
          <ac:spMkLst>
            <pc:docMk/>
            <pc:sldMk cId="2832433263" sldId="259"/>
            <ac:spMk id="156" creationId="{728AF4C3-CE27-4B07-A821-0342CA77C39E}"/>
          </ac:spMkLst>
        </pc:spChg>
        <pc:spChg chg="add mod">
          <ac:chgData name="Erik Anker Kilberg Skallevold" userId="db5690e31e0c9187" providerId="LiveId" clId="{AFE05B19-4DB3-48B5-A8D5-E40F8BE25BBC}" dt="2021-02-24T12:15:30.376" v="2860"/>
          <ac:spMkLst>
            <pc:docMk/>
            <pc:sldMk cId="2832433263" sldId="259"/>
            <ac:spMk id="157" creationId="{BB7D30A6-8AAF-4FCC-A124-B7512C49C606}"/>
          </ac:spMkLst>
        </pc:spChg>
        <pc:spChg chg="add mod">
          <ac:chgData name="Erik Anker Kilberg Skallevold" userId="db5690e31e0c9187" providerId="LiveId" clId="{AFE05B19-4DB3-48B5-A8D5-E40F8BE25BBC}" dt="2021-02-24T12:15:30.376" v="2860"/>
          <ac:spMkLst>
            <pc:docMk/>
            <pc:sldMk cId="2832433263" sldId="259"/>
            <ac:spMk id="158" creationId="{2A982685-DA61-4B80-90FC-352A14BB9692}"/>
          </ac:spMkLst>
        </pc:spChg>
        <pc:spChg chg="add del mod">
          <ac:chgData name="Erik Anker Kilberg Skallevold" userId="db5690e31e0c9187" providerId="LiveId" clId="{AFE05B19-4DB3-48B5-A8D5-E40F8BE25BBC}" dt="2021-02-24T11:54:00.762" v="2412" actId="478"/>
          <ac:spMkLst>
            <pc:docMk/>
            <pc:sldMk cId="2832433263" sldId="259"/>
            <ac:spMk id="159" creationId="{A82AB6BA-6FCF-4659-B16C-F548731BC00A}"/>
          </ac:spMkLst>
        </pc:spChg>
        <pc:spChg chg="add del mod">
          <ac:chgData name="Erik Anker Kilberg Skallevold" userId="db5690e31e0c9187" providerId="LiveId" clId="{AFE05B19-4DB3-48B5-A8D5-E40F8BE25BBC}" dt="2021-02-24T11:53:59.246" v="2411" actId="478"/>
          <ac:spMkLst>
            <pc:docMk/>
            <pc:sldMk cId="2832433263" sldId="259"/>
            <ac:spMk id="160" creationId="{CE89927A-5F01-4658-8CC2-738DC1AA2396}"/>
          </ac:spMkLst>
        </pc:spChg>
        <pc:spChg chg="add del mod">
          <ac:chgData name="Erik Anker Kilberg Skallevold" userId="db5690e31e0c9187" providerId="LiveId" clId="{AFE05B19-4DB3-48B5-A8D5-E40F8BE25BBC}" dt="2021-02-24T11:53:57.923" v="2409" actId="478"/>
          <ac:spMkLst>
            <pc:docMk/>
            <pc:sldMk cId="2832433263" sldId="259"/>
            <ac:spMk id="161" creationId="{23AA499F-24C3-4919-81B6-06AAC3958BD3}"/>
          </ac:spMkLst>
        </pc:spChg>
        <pc:spChg chg="add mod">
          <ac:chgData name="Erik Anker Kilberg Skallevold" userId="db5690e31e0c9187" providerId="LiveId" clId="{AFE05B19-4DB3-48B5-A8D5-E40F8BE25BBC}" dt="2021-02-24T12:15:30.376" v="2860"/>
          <ac:spMkLst>
            <pc:docMk/>
            <pc:sldMk cId="2832433263" sldId="259"/>
            <ac:spMk id="162" creationId="{4540677E-704A-48F7-A856-CD1629408685}"/>
          </ac:spMkLst>
        </pc:spChg>
        <pc:spChg chg="add mod">
          <ac:chgData name="Erik Anker Kilberg Skallevold" userId="db5690e31e0c9187" providerId="LiveId" clId="{AFE05B19-4DB3-48B5-A8D5-E40F8BE25BBC}" dt="2021-02-24T12:15:30.376" v="2860"/>
          <ac:spMkLst>
            <pc:docMk/>
            <pc:sldMk cId="2832433263" sldId="259"/>
            <ac:spMk id="163" creationId="{0A26601B-70F8-4E07-A0C8-4302341E1639}"/>
          </ac:spMkLst>
        </pc:spChg>
        <pc:spChg chg="add mod">
          <ac:chgData name="Erik Anker Kilberg Skallevold" userId="db5690e31e0c9187" providerId="LiveId" clId="{AFE05B19-4DB3-48B5-A8D5-E40F8BE25BBC}" dt="2021-02-24T12:15:30.376" v="2860"/>
          <ac:spMkLst>
            <pc:docMk/>
            <pc:sldMk cId="2832433263" sldId="259"/>
            <ac:spMk id="164" creationId="{29B5C18F-471E-4E48-A938-A63A189A0E22}"/>
          </ac:spMkLst>
        </pc:spChg>
        <pc:spChg chg="add del mod">
          <ac:chgData name="Erik Anker Kilberg Skallevold" userId="db5690e31e0c9187" providerId="LiveId" clId="{AFE05B19-4DB3-48B5-A8D5-E40F8BE25BBC}" dt="2021-02-24T11:53:54.720" v="2407" actId="478"/>
          <ac:spMkLst>
            <pc:docMk/>
            <pc:sldMk cId="2832433263" sldId="259"/>
            <ac:spMk id="165" creationId="{DEFB2E38-2D53-45E8-B439-DC2C1B2D01CA}"/>
          </ac:spMkLst>
        </pc:spChg>
        <pc:spChg chg="add del mod">
          <ac:chgData name="Erik Anker Kilberg Skallevold" userId="db5690e31e0c9187" providerId="LiveId" clId="{AFE05B19-4DB3-48B5-A8D5-E40F8BE25BBC}" dt="2021-02-24T11:53:53.980" v="2406" actId="478"/>
          <ac:spMkLst>
            <pc:docMk/>
            <pc:sldMk cId="2832433263" sldId="259"/>
            <ac:spMk id="166" creationId="{5FAE6EDD-75FF-43D2-8F77-A0B8BE5E760F}"/>
          </ac:spMkLst>
        </pc:spChg>
        <pc:spChg chg="add del mod">
          <ac:chgData name="Erik Anker Kilberg Skallevold" userId="db5690e31e0c9187" providerId="LiveId" clId="{AFE05B19-4DB3-48B5-A8D5-E40F8BE25BBC}" dt="2021-02-24T11:53:53.410" v="2405" actId="478"/>
          <ac:spMkLst>
            <pc:docMk/>
            <pc:sldMk cId="2832433263" sldId="259"/>
            <ac:spMk id="167" creationId="{4B1ADB8C-DCB0-4425-A1BB-11B434B0D849}"/>
          </ac:spMkLst>
        </pc:spChg>
        <pc:spChg chg="add del mod">
          <ac:chgData name="Erik Anker Kilberg Skallevold" userId="db5690e31e0c9187" providerId="LiveId" clId="{AFE05B19-4DB3-48B5-A8D5-E40F8BE25BBC}" dt="2021-02-24T11:49:19.977" v="2320"/>
          <ac:spMkLst>
            <pc:docMk/>
            <pc:sldMk cId="2832433263" sldId="259"/>
            <ac:spMk id="168" creationId="{3FAD2A2D-29CA-4C26-AE27-9C39FA033C8B}"/>
          </ac:spMkLst>
        </pc:spChg>
        <pc:spChg chg="add del mod">
          <ac:chgData name="Erik Anker Kilberg Skallevold" userId="db5690e31e0c9187" providerId="LiveId" clId="{AFE05B19-4DB3-48B5-A8D5-E40F8BE25BBC}" dt="2021-02-24T11:49:19.977" v="2320"/>
          <ac:spMkLst>
            <pc:docMk/>
            <pc:sldMk cId="2832433263" sldId="259"/>
            <ac:spMk id="169" creationId="{33437B85-5F13-4A9D-BD1E-CE02383F5666}"/>
          </ac:spMkLst>
        </pc:spChg>
        <pc:spChg chg="add del mod">
          <ac:chgData name="Erik Anker Kilberg Skallevold" userId="db5690e31e0c9187" providerId="LiveId" clId="{AFE05B19-4DB3-48B5-A8D5-E40F8BE25BBC}" dt="2021-02-24T11:49:19.977" v="2320"/>
          <ac:spMkLst>
            <pc:docMk/>
            <pc:sldMk cId="2832433263" sldId="259"/>
            <ac:spMk id="170" creationId="{6079360A-D8D9-4DF2-B072-13E798700D6A}"/>
          </ac:spMkLst>
        </pc:spChg>
        <pc:spChg chg="add mod">
          <ac:chgData name="Erik Anker Kilberg Skallevold" userId="db5690e31e0c9187" providerId="LiveId" clId="{AFE05B19-4DB3-48B5-A8D5-E40F8BE25BBC}" dt="2021-02-24T11:49:11.767" v="2313" actId="571"/>
          <ac:spMkLst>
            <pc:docMk/>
            <pc:sldMk cId="2832433263" sldId="259"/>
            <ac:spMk id="171" creationId="{1ABDB2AC-94D3-452B-860B-289BAB5221A0}"/>
          </ac:spMkLst>
        </pc:spChg>
        <pc:spChg chg="add mod">
          <ac:chgData name="Erik Anker Kilberg Skallevold" userId="db5690e31e0c9187" providerId="LiveId" clId="{AFE05B19-4DB3-48B5-A8D5-E40F8BE25BBC}" dt="2021-02-24T11:49:11.767" v="2313" actId="571"/>
          <ac:spMkLst>
            <pc:docMk/>
            <pc:sldMk cId="2832433263" sldId="259"/>
            <ac:spMk id="172" creationId="{ADCE82C8-36E0-48D7-9BA8-D0421EC7A2AA}"/>
          </ac:spMkLst>
        </pc:spChg>
        <pc:spChg chg="add mod">
          <ac:chgData name="Erik Anker Kilberg Skallevold" userId="db5690e31e0c9187" providerId="LiveId" clId="{AFE05B19-4DB3-48B5-A8D5-E40F8BE25BBC}" dt="2021-02-24T11:49:11.767" v="2313" actId="571"/>
          <ac:spMkLst>
            <pc:docMk/>
            <pc:sldMk cId="2832433263" sldId="259"/>
            <ac:spMk id="173" creationId="{7ADD8596-AAAA-4ADC-BAF9-16471E57E76A}"/>
          </ac:spMkLst>
        </pc:spChg>
        <pc:spChg chg="add del mod">
          <ac:chgData name="Erik Anker Kilberg Skallevold" userId="db5690e31e0c9187" providerId="LiveId" clId="{AFE05B19-4DB3-48B5-A8D5-E40F8BE25BBC}" dt="2021-02-24T11:49:11.321" v="2312"/>
          <ac:spMkLst>
            <pc:docMk/>
            <pc:sldMk cId="2832433263" sldId="259"/>
            <ac:spMk id="174" creationId="{5FB82487-765B-4053-A99F-D37E31C41482}"/>
          </ac:spMkLst>
        </pc:spChg>
        <pc:spChg chg="add del mod">
          <ac:chgData name="Erik Anker Kilberg Skallevold" userId="db5690e31e0c9187" providerId="LiveId" clId="{AFE05B19-4DB3-48B5-A8D5-E40F8BE25BBC}" dt="2021-02-24T11:49:11.321" v="2312"/>
          <ac:spMkLst>
            <pc:docMk/>
            <pc:sldMk cId="2832433263" sldId="259"/>
            <ac:spMk id="175" creationId="{D63A77DD-A6CC-489C-8761-79F2C431927F}"/>
          </ac:spMkLst>
        </pc:spChg>
        <pc:spChg chg="add del mod">
          <ac:chgData name="Erik Anker Kilberg Skallevold" userId="db5690e31e0c9187" providerId="LiveId" clId="{AFE05B19-4DB3-48B5-A8D5-E40F8BE25BBC}" dt="2021-02-24T11:49:11.321" v="2312"/>
          <ac:spMkLst>
            <pc:docMk/>
            <pc:sldMk cId="2832433263" sldId="259"/>
            <ac:spMk id="176" creationId="{9601A948-6A2E-44F7-A6BA-81A37C66F221}"/>
          </ac:spMkLst>
        </pc:spChg>
        <pc:spChg chg="add mod">
          <ac:chgData name="Erik Anker Kilberg Skallevold" userId="db5690e31e0c9187" providerId="LiveId" clId="{AFE05B19-4DB3-48B5-A8D5-E40F8BE25BBC}" dt="2021-02-24T11:49:10.930" v="2311" actId="571"/>
          <ac:spMkLst>
            <pc:docMk/>
            <pc:sldMk cId="2832433263" sldId="259"/>
            <ac:spMk id="177" creationId="{11AECE7C-12FB-4576-A469-E1F009C5826F}"/>
          </ac:spMkLst>
        </pc:spChg>
        <pc:spChg chg="add mod">
          <ac:chgData name="Erik Anker Kilberg Skallevold" userId="db5690e31e0c9187" providerId="LiveId" clId="{AFE05B19-4DB3-48B5-A8D5-E40F8BE25BBC}" dt="2021-02-24T11:49:10.930" v="2311" actId="571"/>
          <ac:spMkLst>
            <pc:docMk/>
            <pc:sldMk cId="2832433263" sldId="259"/>
            <ac:spMk id="178" creationId="{EA8B3DD1-FBEC-4CD3-B2B0-FCF1AD8074D5}"/>
          </ac:spMkLst>
        </pc:spChg>
        <pc:spChg chg="add mod">
          <ac:chgData name="Erik Anker Kilberg Skallevold" userId="db5690e31e0c9187" providerId="LiveId" clId="{AFE05B19-4DB3-48B5-A8D5-E40F8BE25BBC}" dt="2021-02-24T11:49:10.930" v="2311" actId="571"/>
          <ac:spMkLst>
            <pc:docMk/>
            <pc:sldMk cId="2832433263" sldId="259"/>
            <ac:spMk id="179" creationId="{BAA5F194-0521-4012-8D4D-C4D5D879C240}"/>
          </ac:spMkLst>
        </pc:spChg>
        <pc:spChg chg="add mod">
          <ac:chgData name="Erik Anker Kilberg Skallevold" userId="db5690e31e0c9187" providerId="LiveId" clId="{AFE05B19-4DB3-48B5-A8D5-E40F8BE25BBC}" dt="2021-02-24T11:49:19.651" v="2319" actId="571"/>
          <ac:spMkLst>
            <pc:docMk/>
            <pc:sldMk cId="2832433263" sldId="259"/>
            <ac:spMk id="180" creationId="{6210750C-5533-42A0-88F3-C91F653FFEBF}"/>
          </ac:spMkLst>
        </pc:spChg>
        <pc:spChg chg="add mod">
          <ac:chgData name="Erik Anker Kilberg Skallevold" userId="db5690e31e0c9187" providerId="LiveId" clId="{AFE05B19-4DB3-48B5-A8D5-E40F8BE25BBC}" dt="2021-02-24T11:49:19.651" v="2319" actId="571"/>
          <ac:spMkLst>
            <pc:docMk/>
            <pc:sldMk cId="2832433263" sldId="259"/>
            <ac:spMk id="181" creationId="{97801DB3-A459-4ADF-B626-4A8CF9BA0BBF}"/>
          </ac:spMkLst>
        </pc:spChg>
        <pc:spChg chg="add mod">
          <ac:chgData name="Erik Anker Kilberg Skallevold" userId="db5690e31e0c9187" providerId="LiveId" clId="{AFE05B19-4DB3-48B5-A8D5-E40F8BE25BBC}" dt="2021-02-24T11:49:19.651" v="2319" actId="571"/>
          <ac:spMkLst>
            <pc:docMk/>
            <pc:sldMk cId="2832433263" sldId="259"/>
            <ac:spMk id="182" creationId="{93642706-9A3B-413E-BA71-589ECFCD9740}"/>
          </ac:spMkLst>
        </pc:spChg>
        <pc:spChg chg="add del mod">
          <ac:chgData name="Erik Anker Kilberg Skallevold" userId="db5690e31e0c9187" providerId="LiveId" clId="{AFE05B19-4DB3-48B5-A8D5-E40F8BE25BBC}" dt="2021-02-24T11:49:19.351" v="2318"/>
          <ac:spMkLst>
            <pc:docMk/>
            <pc:sldMk cId="2832433263" sldId="259"/>
            <ac:spMk id="183" creationId="{30FEF511-CEF6-4DA9-B95E-50D7CE2D83A5}"/>
          </ac:spMkLst>
        </pc:spChg>
        <pc:spChg chg="add del mod">
          <ac:chgData name="Erik Anker Kilberg Skallevold" userId="db5690e31e0c9187" providerId="LiveId" clId="{AFE05B19-4DB3-48B5-A8D5-E40F8BE25BBC}" dt="2021-02-24T11:49:19.351" v="2318"/>
          <ac:spMkLst>
            <pc:docMk/>
            <pc:sldMk cId="2832433263" sldId="259"/>
            <ac:spMk id="184" creationId="{2880E36A-E0D0-42F5-9B87-589EEA473227}"/>
          </ac:spMkLst>
        </pc:spChg>
        <pc:spChg chg="add del mod">
          <ac:chgData name="Erik Anker Kilberg Skallevold" userId="db5690e31e0c9187" providerId="LiveId" clId="{AFE05B19-4DB3-48B5-A8D5-E40F8BE25BBC}" dt="2021-02-24T11:49:19.351" v="2318"/>
          <ac:spMkLst>
            <pc:docMk/>
            <pc:sldMk cId="2832433263" sldId="259"/>
            <ac:spMk id="185" creationId="{CF8E97CF-BCD3-422C-B9AF-F523AAD760ED}"/>
          </ac:spMkLst>
        </pc:spChg>
        <pc:spChg chg="add del mod">
          <ac:chgData name="Erik Anker Kilberg Skallevold" userId="db5690e31e0c9187" providerId="LiveId" clId="{AFE05B19-4DB3-48B5-A8D5-E40F8BE25BBC}" dt="2021-02-24T11:49:47.636" v="2335" actId="478"/>
          <ac:spMkLst>
            <pc:docMk/>
            <pc:sldMk cId="2832433263" sldId="259"/>
            <ac:spMk id="186" creationId="{04126AFD-05AD-4077-A826-EC8CDF4B6B37}"/>
          </ac:spMkLst>
        </pc:spChg>
        <pc:spChg chg="add mod">
          <ac:chgData name="Erik Anker Kilberg Skallevold" userId="db5690e31e0c9187" providerId="LiveId" clId="{AFE05B19-4DB3-48B5-A8D5-E40F8BE25BBC}" dt="2021-02-24T12:15:30.376" v="2860"/>
          <ac:spMkLst>
            <pc:docMk/>
            <pc:sldMk cId="2832433263" sldId="259"/>
            <ac:spMk id="187" creationId="{78C8BDD1-153E-4492-9857-B0AB736AF0E8}"/>
          </ac:spMkLst>
        </pc:spChg>
        <pc:spChg chg="add del mod">
          <ac:chgData name="Erik Anker Kilberg Skallevold" userId="db5690e31e0c9187" providerId="LiveId" clId="{AFE05B19-4DB3-48B5-A8D5-E40F8BE25BBC}" dt="2021-02-24T11:49:47.636" v="2335" actId="478"/>
          <ac:spMkLst>
            <pc:docMk/>
            <pc:sldMk cId="2832433263" sldId="259"/>
            <ac:spMk id="188" creationId="{388ECDC5-513E-4E94-9F0A-E164930E5EF5}"/>
          </ac:spMkLst>
        </pc:spChg>
        <pc:spChg chg="add del mod">
          <ac:chgData name="Erik Anker Kilberg Skallevold" userId="db5690e31e0c9187" providerId="LiveId" clId="{AFE05B19-4DB3-48B5-A8D5-E40F8BE25BBC}" dt="2021-02-24T11:49:47.636" v="2335" actId="478"/>
          <ac:spMkLst>
            <pc:docMk/>
            <pc:sldMk cId="2832433263" sldId="259"/>
            <ac:spMk id="189" creationId="{B78631EC-A385-417B-A0B0-2D0E98F99D1B}"/>
          </ac:spMkLst>
        </pc:spChg>
        <pc:spChg chg="add mod">
          <ac:chgData name="Erik Anker Kilberg Skallevold" userId="db5690e31e0c9187" providerId="LiveId" clId="{AFE05B19-4DB3-48B5-A8D5-E40F8BE25BBC}" dt="2021-02-24T12:15:30.376" v="2860"/>
          <ac:spMkLst>
            <pc:docMk/>
            <pc:sldMk cId="2832433263" sldId="259"/>
            <ac:spMk id="190" creationId="{F51F59FE-1615-465A-8781-3CE4B25AE453}"/>
          </ac:spMkLst>
        </pc:spChg>
        <pc:spChg chg="add mod">
          <ac:chgData name="Erik Anker Kilberg Skallevold" userId="db5690e31e0c9187" providerId="LiveId" clId="{AFE05B19-4DB3-48B5-A8D5-E40F8BE25BBC}" dt="2021-02-24T12:15:30.376" v="2860"/>
          <ac:spMkLst>
            <pc:docMk/>
            <pc:sldMk cId="2832433263" sldId="259"/>
            <ac:spMk id="191" creationId="{55D25F96-C6AC-4D30-AF4C-9AA74D8F9911}"/>
          </ac:spMkLst>
        </pc:spChg>
        <pc:spChg chg="add mod">
          <ac:chgData name="Erik Anker Kilberg Skallevold" userId="db5690e31e0c9187" providerId="LiveId" clId="{AFE05B19-4DB3-48B5-A8D5-E40F8BE25BBC}" dt="2021-02-24T12:15:30.376" v="2860"/>
          <ac:spMkLst>
            <pc:docMk/>
            <pc:sldMk cId="2832433263" sldId="259"/>
            <ac:spMk id="192" creationId="{CBFD071F-1B76-42F3-89EA-6789B1E1F381}"/>
          </ac:spMkLst>
        </pc:spChg>
        <pc:spChg chg="add mod">
          <ac:chgData name="Erik Anker Kilberg Skallevold" userId="db5690e31e0c9187" providerId="LiveId" clId="{AFE05B19-4DB3-48B5-A8D5-E40F8BE25BBC}" dt="2021-02-24T12:15:30.376" v="2860"/>
          <ac:spMkLst>
            <pc:docMk/>
            <pc:sldMk cId="2832433263" sldId="259"/>
            <ac:spMk id="193" creationId="{C0C9723E-B2E6-45E6-952D-4A1E53C90429}"/>
          </ac:spMkLst>
        </pc:spChg>
        <pc:spChg chg="add mod">
          <ac:chgData name="Erik Anker Kilberg Skallevold" userId="db5690e31e0c9187" providerId="LiveId" clId="{AFE05B19-4DB3-48B5-A8D5-E40F8BE25BBC}" dt="2021-02-24T12:15:30.376" v="2860"/>
          <ac:spMkLst>
            <pc:docMk/>
            <pc:sldMk cId="2832433263" sldId="259"/>
            <ac:spMk id="194" creationId="{2CC44DA5-DF7B-4570-90F9-6DD986546106}"/>
          </ac:spMkLst>
        </pc:spChg>
        <pc:spChg chg="add mod">
          <ac:chgData name="Erik Anker Kilberg Skallevold" userId="db5690e31e0c9187" providerId="LiveId" clId="{AFE05B19-4DB3-48B5-A8D5-E40F8BE25BBC}" dt="2021-02-24T12:15:30.376" v="2860"/>
          <ac:spMkLst>
            <pc:docMk/>
            <pc:sldMk cId="2832433263" sldId="259"/>
            <ac:spMk id="195" creationId="{63104364-B154-47A8-9F28-8491822911AA}"/>
          </ac:spMkLst>
        </pc:spChg>
        <pc:spChg chg="add mod">
          <ac:chgData name="Erik Anker Kilberg Skallevold" userId="db5690e31e0c9187" providerId="LiveId" clId="{AFE05B19-4DB3-48B5-A8D5-E40F8BE25BBC}" dt="2021-02-24T12:15:30.376" v="2860"/>
          <ac:spMkLst>
            <pc:docMk/>
            <pc:sldMk cId="2832433263" sldId="259"/>
            <ac:spMk id="196" creationId="{7F998ABC-B8DD-4A52-A5F4-04104E95FA43}"/>
          </ac:spMkLst>
        </pc:spChg>
        <pc:spChg chg="add mod">
          <ac:chgData name="Erik Anker Kilberg Skallevold" userId="db5690e31e0c9187" providerId="LiveId" clId="{AFE05B19-4DB3-48B5-A8D5-E40F8BE25BBC}" dt="2021-02-24T12:15:30.376" v="2860"/>
          <ac:spMkLst>
            <pc:docMk/>
            <pc:sldMk cId="2832433263" sldId="259"/>
            <ac:spMk id="197" creationId="{1FD86B3F-00DC-4A35-94D8-8377C09DC990}"/>
          </ac:spMkLst>
        </pc:spChg>
        <pc:spChg chg="add mod">
          <ac:chgData name="Erik Anker Kilberg Skallevold" userId="db5690e31e0c9187" providerId="LiveId" clId="{AFE05B19-4DB3-48B5-A8D5-E40F8BE25BBC}" dt="2021-02-24T12:15:30.376" v="2860"/>
          <ac:spMkLst>
            <pc:docMk/>
            <pc:sldMk cId="2832433263" sldId="259"/>
            <ac:spMk id="198" creationId="{C81B1E4A-0228-4428-9747-AF8A1F80E77E}"/>
          </ac:spMkLst>
        </pc:spChg>
        <pc:spChg chg="add del mod">
          <ac:chgData name="Erik Anker Kilberg Skallevold" userId="db5690e31e0c9187" providerId="LiveId" clId="{AFE05B19-4DB3-48B5-A8D5-E40F8BE25BBC}" dt="2021-02-24T12:15:30.376" v="2860"/>
          <ac:spMkLst>
            <pc:docMk/>
            <pc:sldMk cId="2832433263" sldId="259"/>
            <ac:spMk id="199" creationId="{7F6EF08A-E435-4661-AFA4-5BB1306574E0}"/>
          </ac:spMkLst>
        </pc:spChg>
        <pc:spChg chg="add mod">
          <ac:chgData name="Erik Anker Kilberg Skallevold" userId="db5690e31e0c9187" providerId="LiveId" clId="{AFE05B19-4DB3-48B5-A8D5-E40F8BE25BBC}" dt="2021-02-24T12:15:30.376" v="2860"/>
          <ac:spMkLst>
            <pc:docMk/>
            <pc:sldMk cId="2832433263" sldId="259"/>
            <ac:spMk id="200" creationId="{F4949B7F-2C72-4CE1-B2E8-4C273FD957D7}"/>
          </ac:spMkLst>
        </pc:spChg>
        <pc:spChg chg="add del mod">
          <ac:chgData name="Erik Anker Kilberg Skallevold" userId="db5690e31e0c9187" providerId="LiveId" clId="{AFE05B19-4DB3-48B5-A8D5-E40F8BE25BBC}" dt="2021-02-24T11:54:32.162" v="2418" actId="478"/>
          <ac:spMkLst>
            <pc:docMk/>
            <pc:sldMk cId="2832433263" sldId="259"/>
            <ac:spMk id="201" creationId="{F6FBF650-DCF4-4FAF-9EB5-A5C28BD01793}"/>
          </ac:spMkLst>
        </pc:spChg>
        <pc:spChg chg="add del mod">
          <ac:chgData name="Erik Anker Kilberg Skallevold" userId="db5690e31e0c9187" providerId="LiveId" clId="{AFE05B19-4DB3-48B5-A8D5-E40F8BE25BBC}" dt="2021-02-24T11:55:21.966" v="2436" actId="478"/>
          <ac:spMkLst>
            <pc:docMk/>
            <pc:sldMk cId="2832433263" sldId="259"/>
            <ac:spMk id="202" creationId="{86C31912-58B7-4FB0-BEBD-6F4CFAE29DB3}"/>
          </ac:spMkLst>
        </pc:spChg>
        <pc:spChg chg="add del mod">
          <ac:chgData name="Erik Anker Kilberg Skallevold" userId="db5690e31e0c9187" providerId="LiveId" clId="{AFE05B19-4DB3-48B5-A8D5-E40F8BE25BBC}" dt="2021-02-24T11:55:17.598" v="2434" actId="478"/>
          <ac:spMkLst>
            <pc:docMk/>
            <pc:sldMk cId="2832433263" sldId="259"/>
            <ac:spMk id="203" creationId="{95042085-92A1-4118-86F0-E882594E01B3}"/>
          </ac:spMkLst>
        </pc:spChg>
        <pc:spChg chg="add del mod">
          <ac:chgData name="Erik Anker Kilberg Skallevold" userId="db5690e31e0c9187" providerId="LiveId" clId="{AFE05B19-4DB3-48B5-A8D5-E40F8BE25BBC}" dt="2021-02-24T11:55:18.863" v="2435" actId="478"/>
          <ac:spMkLst>
            <pc:docMk/>
            <pc:sldMk cId="2832433263" sldId="259"/>
            <ac:spMk id="204" creationId="{1143B185-490D-4584-B34B-45F42C3E0244}"/>
          </ac:spMkLst>
        </pc:spChg>
        <pc:spChg chg="add del mod">
          <ac:chgData name="Erik Anker Kilberg Skallevold" userId="db5690e31e0c9187" providerId="LiveId" clId="{AFE05B19-4DB3-48B5-A8D5-E40F8BE25BBC}" dt="2021-02-24T11:55:07.949" v="2433" actId="478"/>
          <ac:spMkLst>
            <pc:docMk/>
            <pc:sldMk cId="2832433263" sldId="259"/>
            <ac:spMk id="205" creationId="{97CE600F-4794-451E-BECB-0DB9661CA10A}"/>
          </ac:spMkLst>
        </pc:spChg>
        <pc:spChg chg="add del mod">
          <ac:chgData name="Erik Anker Kilberg Skallevold" userId="db5690e31e0c9187" providerId="LiveId" clId="{AFE05B19-4DB3-48B5-A8D5-E40F8BE25BBC}" dt="2021-02-24T11:55:03.338" v="2431" actId="478"/>
          <ac:spMkLst>
            <pc:docMk/>
            <pc:sldMk cId="2832433263" sldId="259"/>
            <ac:spMk id="206" creationId="{3E16C328-059F-4637-9BF8-27801D900A40}"/>
          </ac:spMkLst>
        </pc:spChg>
        <pc:spChg chg="add del mod">
          <ac:chgData name="Erik Anker Kilberg Skallevold" userId="db5690e31e0c9187" providerId="LiveId" clId="{AFE05B19-4DB3-48B5-A8D5-E40F8BE25BBC}" dt="2021-02-24T11:55:04.762" v="2432" actId="478"/>
          <ac:spMkLst>
            <pc:docMk/>
            <pc:sldMk cId="2832433263" sldId="259"/>
            <ac:spMk id="207" creationId="{54624E81-88A5-42F8-BE70-0B1D33C8FBF2}"/>
          </ac:spMkLst>
        </pc:spChg>
        <pc:spChg chg="add del mod">
          <ac:chgData name="Erik Anker Kilberg Skallevold" userId="db5690e31e0c9187" providerId="LiveId" clId="{AFE05B19-4DB3-48B5-A8D5-E40F8BE25BBC}" dt="2021-02-24T11:55:37.001" v="2442" actId="478"/>
          <ac:spMkLst>
            <pc:docMk/>
            <pc:sldMk cId="2832433263" sldId="259"/>
            <ac:spMk id="208" creationId="{A567A52A-B64C-494F-BEBD-067F51F25ED7}"/>
          </ac:spMkLst>
        </pc:spChg>
        <pc:spChg chg="add del mod">
          <ac:chgData name="Erik Anker Kilberg Skallevold" userId="db5690e31e0c9187" providerId="LiveId" clId="{AFE05B19-4DB3-48B5-A8D5-E40F8BE25BBC}" dt="2021-02-24T11:55:33.853" v="2440" actId="478"/>
          <ac:spMkLst>
            <pc:docMk/>
            <pc:sldMk cId="2832433263" sldId="259"/>
            <ac:spMk id="209" creationId="{2CC58AA3-E11E-4A0F-818C-55471B44109A}"/>
          </ac:spMkLst>
        </pc:spChg>
        <pc:spChg chg="add del mod">
          <ac:chgData name="Erik Anker Kilberg Skallevold" userId="db5690e31e0c9187" providerId="LiveId" clId="{AFE05B19-4DB3-48B5-A8D5-E40F8BE25BBC}" dt="2021-02-24T11:55:34.795" v="2441" actId="478"/>
          <ac:spMkLst>
            <pc:docMk/>
            <pc:sldMk cId="2832433263" sldId="259"/>
            <ac:spMk id="210" creationId="{96BA5AF0-0202-4FEB-8982-1757D5D45D5A}"/>
          </ac:spMkLst>
        </pc:spChg>
        <pc:spChg chg="add del mod">
          <ac:chgData name="Erik Anker Kilberg Skallevold" userId="db5690e31e0c9187" providerId="LiveId" clId="{AFE05B19-4DB3-48B5-A8D5-E40F8BE25BBC}" dt="2021-02-24T11:55:29.917" v="2439" actId="478"/>
          <ac:spMkLst>
            <pc:docMk/>
            <pc:sldMk cId="2832433263" sldId="259"/>
            <ac:spMk id="211" creationId="{496E252F-5289-44B1-AD25-DA8469FBD691}"/>
          </ac:spMkLst>
        </pc:spChg>
        <pc:spChg chg="add del mod">
          <ac:chgData name="Erik Anker Kilberg Skallevold" userId="db5690e31e0c9187" providerId="LiveId" clId="{AFE05B19-4DB3-48B5-A8D5-E40F8BE25BBC}" dt="2021-02-24T11:55:25.705" v="2437" actId="478"/>
          <ac:spMkLst>
            <pc:docMk/>
            <pc:sldMk cId="2832433263" sldId="259"/>
            <ac:spMk id="212" creationId="{56BA7174-F833-422E-B4DE-73B29E804840}"/>
          </ac:spMkLst>
        </pc:spChg>
        <pc:spChg chg="add del mod">
          <ac:chgData name="Erik Anker Kilberg Skallevold" userId="db5690e31e0c9187" providerId="LiveId" clId="{AFE05B19-4DB3-48B5-A8D5-E40F8BE25BBC}" dt="2021-02-24T11:55:28.343" v="2438" actId="478"/>
          <ac:spMkLst>
            <pc:docMk/>
            <pc:sldMk cId="2832433263" sldId="259"/>
            <ac:spMk id="213" creationId="{585065FE-9D1E-4DDC-9B67-AF6102CC2641}"/>
          </ac:spMkLst>
        </pc:spChg>
        <pc:spChg chg="add del mod">
          <ac:chgData name="Erik Anker Kilberg Skallevold" userId="db5690e31e0c9187" providerId="LiveId" clId="{AFE05B19-4DB3-48B5-A8D5-E40F8BE25BBC}" dt="2021-02-24T11:55:01.368" v="2430" actId="478"/>
          <ac:spMkLst>
            <pc:docMk/>
            <pc:sldMk cId="2832433263" sldId="259"/>
            <ac:spMk id="214" creationId="{794AE235-95EA-4AD0-A7A7-E986F4B7ECF0}"/>
          </ac:spMkLst>
        </pc:spChg>
        <pc:spChg chg="add del mod">
          <ac:chgData name="Erik Anker Kilberg Skallevold" userId="db5690e31e0c9187" providerId="LiveId" clId="{AFE05B19-4DB3-48B5-A8D5-E40F8BE25BBC}" dt="2021-02-24T11:54:50.366" v="2425" actId="478"/>
          <ac:spMkLst>
            <pc:docMk/>
            <pc:sldMk cId="2832433263" sldId="259"/>
            <ac:spMk id="215" creationId="{883A39B4-16A9-4FD0-88AE-8F270EAB0EEA}"/>
          </ac:spMkLst>
        </pc:spChg>
        <pc:spChg chg="add del mod">
          <ac:chgData name="Erik Anker Kilberg Skallevold" userId="db5690e31e0c9187" providerId="LiveId" clId="{AFE05B19-4DB3-48B5-A8D5-E40F8BE25BBC}" dt="2021-02-24T11:54:57.721" v="2429" actId="478"/>
          <ac:spMkLst>
            <pc:docMk/>
            <pc:sldMk cId="2832433263" sldId="259"/>
            <ac:spMk id="216" creationId="{987B8796-99B9-40BA-99B6-DECF3700A546}"/>
          </ac:spMkLst>
        </pc:spChg>
        <pc:spChg chg="add mod">
          <ac:chgData name="Erik Anker Kilberg Skallevold" userId="db5690e31e0c9187" providerId="LiveId" clId="{AFE05B19-4DB3-48B5-A8D5-E40F8BE25BBC}" dt="2021-02-24T12:15:30.376" v="2860"/>
          <ac:spMkLst>
            <pc:docMk/>
            <pc:sldMk cId="2832433263" sldId="259"/>
            <ac:spMk id="217" creationId="{C276833D-9A53-47D5-9918-5FCAB3693EC9}"/>
          </ac:spMkLst>
        </pc:spChg>
        <pc:spChg chg="add mod">
          <ac:chgData name="Erik Anker Kilberg Skallevold" userId="db5690e31e0c9187" providerId="LiveId" clId="{AFE05B19-4DB3-48B5-A8D5-E40F8BE25BBC}" dt="2021-02-24T12:15:30.376" v="2860"/>
          <ac:spMkLst>
            <pc:docMk/>
            <pc:sldMk cId="2832433263" sldId="259"/>
            <ac:spMk id="218" creationId="{9EFFBD02-9B39-424D-B89E-089928BDDE28}"/>
          </ac:spMkLst>
        </pc:spChg>
        <pc:spChg chg="add mod">
          <ac:chgData name="Erik Anker Kilberg Skallevold" userId="db5690e31e0c9187" providerId="LiveId" clId="{AFE05B19-4DB3-48B5-A8D5-E40F8BE25BBC}" dt="2021-02-24T12:15:30.376" v="2860"/>
          <ac:spMkLst>
            <pc:docMk/>
            <pc:sldMk cId="2832433263" sldId="259"/>
            <ac:spMk id="219" creationId="{F0887071-0E8C-467A-9F7D-B0F2B653CC02}"/>
          </ac:spMkLst>
        </pc:spChg>
        <pc:spChg chg="add mod">
          <ac:chgData name="Erik Anker Kilberg Skallevold" userId="db5690e31e0c9187" providerId="LiveId" clId="{AFE05B19-4DB3-48B5-A8D5-E40F8BE25BBC}" dt="2021-02-24T12:15:30.376" v="2860"/>
          <ac:spMkLst>
            <pc:docMk/>
            <pc:sldMk cId="2832433263" sldId="259"/>
            <ac:spMk id="220" creationId="{3DF96D16-21A4-4AC7-9C4A-1F1318C713D2}"/>
          </ac:spMkLst>
        </pc:spChg>
        <pc:spChg chg="add mod">
          <ac:chgData name="Erik Anker Kilberg Skallevold" userId="db5690e31e0c9187" providerId="LiveId" clId="{AFE05B19-4DB3-48B5-A8D5-E40F8BE25BBC}" dt="2021-02-24T12:15:30.376" v="2860"/>
          <ac:spMkLst>
            <pc:docMk/>
            <pc:sldMk cId="2832433263" sldId="259"/>
            <ac:spMk id="221" creationId="{6ECB402A-FB4A-468A-A019-BAB6A9910F20}"/>
          </ac:spMkLst>
        </pc:spChg>
        <pc:spChg chg="add mod">
          <ac:chgData name="Erik Anker Kilberg Skallevold" userId="db5690e31e0c9187" providerId="LiveId" clId="{AFE05B19-4DB3-48B5-A8D5-E40F8BE25BBC}" dt="2021-02-24T12:15:30.376" v="2860"/>
          <ac:spMkLst>
            <pc:docMk/>
            <pc:sldMk cId="2832433263" sldId="259"/>
            <ac:spMk id="222" creationId="{D9CA4578-3403-4F2E-AA70-07320691EB56}"/>
          </ac:spMkLst>
        </pc:spChg>
        <pc:spChg chg="add del mod">
          <ac:chgData name="Erik Anker Kilberg Skallevold" userId="db5690e31e0c9187" providerId="LiveId" clId="{AFE05B19-4DB3-48B5-A8D5-E40F8BE25BBC}" dt="2021-02-24T12:13:31.292" v="2846" actId="478"/>
          <ac:spMkLst>
            <pc:docMk/>
            <pc:sldMk cId="2832433263" sldId="259"/>
            <ac:spMk id="223" creationId="{FBFE0DF1-F44D-44AA-9DFA-AD68F183AFA9}"/>
          </ac:spMkLst>
        </pc:spChg>
        <pc:spChg chg="add mod">
          <ac:chgData name="Erik Anker Kilberg Skallevold" userId="db5690e31e0c9187" providerId="LiveId" clId="{AFE05B19-4DB3-48B5-A8D5-E40F8BE25BBC}" dt="2021-02-24T12:15:30.376" v="2860"/>
          <ac:spMkLst>
            <pc:docMk/>
            <pc:sldMk cId="2832433263" sldId="259"/>
            <ac:spMk id="224" creationId="{28C15F07-D2CA-483C-96EC-54A2D0B53C50}"/>
          </ac:spMkLst>
        </pc:spChg>
        <pc:spChg chg="add mod">
          <ac:chgData name="Erik Anker Kilberg Skallevold" userId="db5690e31e0c9187" providerId="LiveId" clId="{AFE05B19-4DB3-48B5-A8D5-E40F8BE25BBC}" dt="2021-02-24T12:15:30.376" v="2860"/>
          <ac:spMkLst>
            <pc:docMk/>
            <pc:sldMk cId="2832433263" sldId="259"/>
            <ac:spMk id="225" creationId="{EC3CE9B4-DA23-424C-8D3C-597E385C98D3}"/>
          </ac:spMkLst>
        </pc:spChg>
        <pc:spChg chg="add mod">
          <ac:chgData name="Erik Anker Kilberg Skallevold" userId="db5690e31e0c9187" providerId="LiveId" clId="{AFE05B19-4DB3-48B5-A8D5-E40F8BE25BBC}" dt="2021-02-24T12:15:30.376" v="2860"/>
          <ac:spMkLst>
            <pc:docMk/>
            <pc:sldMk cId="2832433263" sldId="259"/>
            <ac:spMk id="226" creationId="{298C1476-858D-496F-B70B-C646E5A87D50}"/>
          </ac:spMkLst>
        </pc:spChg>
        <pc:spChg chg="add mod">
          <ac:chgData name="Erik Anker Kilberg Skallevold" userId="db5690e31e0c9187" providerId="LiveId" clId="{AFE05B19-4DB3-48B5-A8D5-E40F8BE25BBC}" dt="2021-02-24T12:15:30.376" v="2860"/>
          <ac:spMkLst>
            <pc:docMk/>
            <pc:sldMk cId="2832433263" sldId="259"/>
            <ac:spMk id="227" creationId="{48C2FF00-53DC-46BD-BCAA-9BAB32919F3C}"/>
          </ac:spMkLst>
        </pc:spChg>
        <pc:spChg chg="add mod">
          <ac:chgData name="Erik Anker Kilberg Skallevold" userId="db5690e31e0c9187" providerId="LiveId" clId="{AFE05B19-4DB3-48B5-A8D5-E40F8BE25BBC}" dt="2021-02-24T12:15:30.376" v="2860"/>
          <ac:spMkLst>
            <pc:docMk/>
            <pc:sldMk cId="2832433263" sldId="259"/>
            <ac:spMk id="228" creationId="{E7F0478F-35D2-47E7-BDC8-0E0A7B8E731B}"/>
          </ac:spMkLst>
        </pc:spChg>
        <pc:spChg chg="add mod">
          <ac:chgData name="Erik Anker Kilberg Skallevold" userId="db5690e31e0c9187" providerId="LiveId" clId="{AFE05B19-4DB3-48B5-A8D5-E40F8BE25BBC}" dt="2021-02-24T12:15:30.376" v="2860"/>
          <ac:spMkLst>
            <pc:docMk/>
            <pc:sldMk cId="2832433263" sldId="259"/>
            <ac:spMk id="229" creationId="{0D3A79B7-A25E-46FA-954A-5D1AE1BB1671}"/>
          </ac:spMkLst>
        </pc:spChg>
        <pc:spChg chg="add mod">
          <ac:chgData name="Erik Anker Kilberg Skallevold" userId="db5690e31e0c9187" providerId="LiveId" clId="{AFE05B19-4DB3-48B5-A8D5-E40F8BE25BBC}" dt="2021-02-24T12:15:30.376" v="2860"/>
          <ac:spMkLst>
            <pc:docMk/>
            <pc:sldMk cId="2832433263" sldId="259"/>
            <ac:spMk id="230" creationId="{D9FBDEDC-F484-41AB-B2D2-E7AC471B7E88}"/>
          </ac:spMkLst>
        </pc:spChg>
        <pc:spChg chg="add mod">
          <ac:chgData name="Erik Anker Kilberg Skallevold" userId="db5690e31e0c9187" providerId="LiveId" clId="{AFE05B19-4DB3-48B5-A8D5-E40F8BE25BBC}" dt="2021-02-24T12:15:30.376" v="2860"/>
          <ac:spMkLst>
            <pc:docMk/>
            <pc:sldMk cId="2832433263" sldId="259"/>
            <ac:spMk id="231" creationId="{77A790B5-57B2-4E38-9BFD-0AF1659E9B4C}"/>
          </ac:spMkLst>
        </pc:spChg>
        <pc:spChg chg="add mod">
          <ac:chgData name="Erik Anker Kilberg Skallevold" userId="db5690e31e0c9187" providerId="LiveId" clId="{AFE05B19-4DB3-48B5-A8D5-E40F8BE25BBC}" dt="2021-02-24T12:15:30.376" v="2860"/>
          <ac:spMkLst>
            <pc:docMk/>
            <pc:sldMk cId="2832433263" sldId="259"/>
            <ac:spMk id="232" creationId="{FE2B995A-41B0-4022-90B0-75DD4875C3A8}"/>
          </ac:spMkLst>
        </pc:spChg>
        <pc:spChg chg="add mod">
          <ac:chgData name="Erik Anker Kilberg Skallevold" userId="db5690e31e0c9187" providerId="LiveId" clId="{AFE05B19-4DB3-48B5-A8D5-E40F8BE25BBC}" dt="2021-02-24T12:15:30.376" v="2860"/>
          <ac:spMkLst>
            <pc:docMk/>
            <pc:sldMk cId="2832433263" sldId="259"/>
            <ac:spMk id="233" creationId="{6A784CFA-F2C5-4022-8218-093692F41ABE}"/>
          </ac:spMkLst>
        </pc:spChg>
        <pc:spChg chg="add mod">
          <ac:chgData name="Erik Anker Kilberg Skallevold" userId="db5690e31e0c9187" providerId="LiveId" clId="{AFE05B19-4DB3-48B5-A8D5-E40F8BE25BBC}" dt="2021-02-24T12:15:30.376" v="2860"/>
          <ac:spMkLst>
            <pc:docMk/>
            <pc:sldMk cId="2832433263" sldId="259"/>
            <ac:spMk id="234" creationId="{AD08ECDC-0847-42ED-9E2B-9F0F708CD761}"/>
          </ac:spMkLst>
        </pc:spChg>
        <pc:spChg chg="add mod">
          <ac:chgData name="Erik Anker Kilberg Skallevold" userId="db5690e31e0c9187" providerId="LiveId" clId="{AFE05B19-4DB3-48B5-A8D5-E40F8BE25BBC}" dt="2021-02-24T12:15:30.376" v="2860"/>
          <ac:spMkLst>
            <pc:docMk/>
            <pc:sldMk cId="2832433263" sldId="259"/>
            <ac:spMk id="235" creationId="{92D41572-FDAE-45BF-921E-BF59FD7C6A4F}"/>
          </ac:spMkLst>
        </pc:spChg>
        <pc:spChg chg="add mod">
          <ac:chgData name="Erik Anker Kilberg Skallevold" userId="db5690e31e0c9187" providerId="LiveId" clId="{AFE05B19-4DB3-48B5-A8D5-E40F8BE25BBC}" dt="2021-02-24T12:15:30.376" v="2860"/>
          <ac:spMkLst>
            <pc:docMk/>
            <pc:sldMk cId="2832433263" sldId="259"/>
            <ac:spMk id="236" creationId="{5CDD43C7-793A-4AD9-AFC0-63633CAF21D5}"/>
          </ac:spMkLst>
        </pc:spChg>
        <pc:spChg chg="add mod">
          <ac:chgData name="Erik Anker Kilberg Skallevold" userId="db5690e31e0c9187" providerId="LiveId" clId="{AFE05B19-4DB3-48B5-A8D5-E40F8BE25BBC}" dt="2021-02-24T12:15:30.376" v="2860"/>
          <ac:spMkLst>
            <pc:docMk/>
            <pc:sldMk cId="2832433263" sldId="259"/>
            <ac:spMk id="237" creationId="{91F7D187-5FFC-462C-BF10-07815341B9C3}"/>
          </ac:spMkLst>
        </pc:spChg>
        <pc:spChg chg="add mod">
          <ac:chgData name="Erik Anker Kilberg Skallevold" userId="db5690e31e0c9187" providerId="LiveId" clId="{AFE05B19-4DB3-48B5-A8D5-E40F8BE25BBC}" dt="2021-02-24T12:15:30.376" v="2860"/>
          <ac:spMkLst>
            <pc:docMk/>
            <pc:sldMk cId="2832433263" sldId="259"/>
            <ac:spMk id="238" creationId="{5458D071-8B88-492B-B4DF-EC71E1ECA024}"/>
          </ac:spMkLst>
        </pc:spChg>
        <pc:spChg chg="add mod">
          <ac:chgData name="Erik Anker Kilberg Skallevold" userId="db5690e31e0c9187" providerId="LiveId" clId="{AFE05B19-4DB3-48B5-A8D5-E40F8BE25BBC}" dt="2021-02-24T12:15:30.376" v="2860"/>
          <ac:spMkLst>
            <pc:docMk/>
            <pc:sldMk cId="2832433263" sldId="259"/>
            <ac:spMk id="239" creationId="{6CED3538-CA0E-4948-94F5-B957D30BB7FB}"/>
          </ac:spMkLst>
        </pc:spChg>
        <pc:spChg chg="add mod">
          <ac:chgData name="Erik Anker Kilberg Skallevold" userId="db5690e31e0c9187" providerId="LiveId" clId="{AFE05B19-4DB3-48B5-A8D5-E40F8BE25BBC}" dt="2021-02-24T12:15:30.376" v="2860"/>
          <ac:spMkLst>
            <pc:docMk/>
            <pc:sldMk cId="2832433263" sldId="259"/>
            <ac:spMk id="240" creationId="{2BCD822E-459F-40F7-A8F2-FE92C95ACE24}"/>
          </ac:spMkLst>
        </pc:spChg>
        <pc:spChg chg="add mod">
          <ac:chgData name="Erik Anker Kilberg Skallevold" userId="db5690e31e0c9187" providerId="LiveId" clId="{AFE05B19-4DB3-48B5-A8D5-E40F8BE25BBC}" dt="2021-02-24T12:15:30.376" v="2860"/>
          <ac:spMkLst>
            <pc:docMk/>
            <pc:sldMk cId="2832433263" sldId="259"/>
            <ac:spMk id="241" creationId="{93DB39FE-CBFA-4D71-B65E-6177F13E387E}"/>
          </ac:spMkLst>
        </pc:spChg>
        <pc:spChg chg="add mod">
          <ac:chgData name="Erik Anker Kilberg Skallevold" userId="db5690e31e0c9187" providerId="LiveId" clId="{AFE05B19-4DB3-48B5-A8D5-E40F8BE25BBC}" dt="2021-02-24T12:15:30.376" v="2860"/>
          <ac:spMkLst>
            <pc:docMk/>
            <pc:sldMk cId="2832433263" sldId="259"/>
            <ac:spMk id="242" creationId="{BEFFE4F3-5586-4153-8385-B463C7301F51}"/>
          </ac:spMkLst>
        </pc:spChg>
        <pc:spChg chg="add mod">
          <ac:chgData name="Erik Anker Kilberg Skallevold" userId="db5690e31e0c9187" providerId="LiveId" clId="{AFE05B19-4DB3-48B5-A8D5-E40F8BE25BBC}" dt="2021-02-24T12:15:30.376" v="2860"/>
          <ac:spMkLst>
            <pc:docMk/>
            <pc:sldMk cId="2832433263" sldId="259"/>
            <ac:spMk id="243" creationId="{66816D71-4FD0-4A14-82D2-8E01205D35AB}"/>
          </ac:spMkLst>
        </pc:spChg>
        <pc:spChg chg="add mod">
          <ac:chgData name="Erik Anker Kilberg Skallevold" userId="db5690e31e0c9187" providerId="LiveId" clId="{AFE05B19-4DB3-48B5-A8D5-E40F8BE25BBC}" dt="2021-02-24T12:15:30.376" v="2860"/>
          <ac:spMkLst>
            <pc:docMk/>
            <pc:sldMk cId="2832433263" sldId="259"/>
            <ac:spMk id="244" creationId="{7A97BD45-9FC2-4960-80A8-737E8DF0D6C8}"/>
          </ac:spMkLst>
        </pc:spChg>
        <pc:spChg chg="add mod">
          <ac:chgData name="Erik Anker Kilberg Skallevold" userId="db5690e31e0c9187" providerId="LiveId" clId="{AFE05B19-4DB3-48B5-A8D5-E40F8BE25BBC}" dt="2021-02-24T12:15:30.376" v="2860"/>
          <ac:spMkLst>
            <pc:docMk/>
            <pc:sldMk cId="2832433263" sldId="259"/>
            <ac:spMk id="245" creationId="{900DEA68-42B5-4147-95EB-1EF39D7A6FFD}"/>
          </ac:spMkLst>
        </pc:spChg>
        <pc:spChg chg="add mod">
          <ac:chgData name="Erik Anker Kilberg Skallevold" userId="db5690e31e0c9187" providerId="LiveId" clId="{AFE05B19-4DB3-48B5-A8D5-E40F8BE25BBC}" dt="2021-02-24T12:15:30.376" v="2860"/>
          <ac:spMkLst>
            <pc:docMk/>
            <pc:sldMk cId="2832433263" sldId="259"/>
            <ac:spMk id="246" creationId="{A3E689D5-C9CD-4A75-9394-7F4222B72A42}"/>
          </ac:spMkLst>
        </pc:spChg>
        <pc:spChg chg="add mod">
          <ac:chgData name="Erik Anker Kilberg Skallevold" userId="db5690e31e0c9187" providerId="LiveId" clId="{AFE05B19-4DB3-48B5-A8D5-E40F8BE25BBC}" dt="2021-02-24T12:15:30.376" v="2860"/>
          <ac:spMkLst>
            <pc:docMk/>
            <pc:sldMk cId="2832433263" sldId="259"/>
            <ac:spMk id="247" creationId="{54D670FB-DE67-43DE-A2A5-FBB6FA45B0DD}"/>
          </ac:spMkLst>
        </pc:spChg>
        <pc:spChg chg="add mod">
          <ac:chgData name="Erik Anker Kilberg Skallevold" userId="db5690e31e0c9187" providerId="LiveId" clId="{AFE05B19-4DB3-48B5-A8D5-E40F8BE25BBC}" dt="2021-02-24T12:15:30.376" v="2860"/>
          <ac:spMkLst>
            <pc:docMk/>
            <pc:sldMk cId="2832433263" sldId="259"/>
            <ac:spMk id="248" creationId="{BE5B89C9-C644-4DBD-952E-FDF2C6B57BCD}"/>
          </ac:spMkLst>
        </pc:spChg>
        <pc:spChg chg="add del mod">
          <ac:chgData name="Erik Anker Kilberg Skallevold" userId="db5690e31e0c9187" providerId="LiveId" clId="{AFE05B19-4DB3-48B5-A8D5-E40F8BE25BBC}" dt="2021-02-24T12:15:30.376" v="2860"/>
          <ac:spMkLst>
            <pc:docMk/>
            <pc:sldMk cId="2832433263" sldId="259"/>
            <ac:spMk id="249" creationId="{457DA4C3-FBB2-40F0-BD0A-CE7A3AE658FD}"/>
          </ac:spMkLst>
        </pc:spChg>
        <pc:spChg chg="add del mod">
          <ac:chgData name="Erik Anker Kilberg Skallevold" userId="db5690e31e0c9187" providerId="LiveId" clId="{AFE05B19-4DB3-48B5-A8D5-E40F8BE25BBC}" dt="2021-02-24T12:15:30.376" v="2860"/>
          <ac:spMkLst>
            <pc:docMk/>
            <pc:sldMk cId="2832433263" sldId="259"/>
            <ac:spMk id="250" creationId="{A7B12F54-037E-4E6B-A746-9609FF8104E4}"/>
          </ac:spMkLst>
        </pc:spChg>
        <pc:spChg chg="add del mod">
          <ac:chgData name="Erik Anker Kilberg Skallevold" userId="db5690e31e0c9187" providerId="LiveId" clId="{AFE05B19-4DB3-48B5-A8D5-E40F8BE25BBC}" dt="2021-02-24T12:15:30.376" v="2860"/>
          <ac:spMkLst>
            <pc:docMk/>
            <pc:sldMk cId="2832433263" sldId="259"/>
            <ac:spMk id="251" creationId="{E9DA2225-49CA-4A30-95C0-C2F236E0EB9F}"/>
          </ac:spMkLst>
        </pc:spChg>
        <pc:spChg chg="add del mod">
          <ac:chgData name="Erik Anker Kilberg Skallevold" userId="db5690e31e0c9187" providerId="LiveId" clId="{AFE05B19-4DB3-48B5-A8D5-E40F8BE25BBC}" dt="2021-02-24T12:15:30.376" v="2860"/>
          <ac:spMkLst>
            <pc:docMk/>
            <pc:sldMk cId="2832433263" sldId="259"/>
            <ac:spMk id="252" creationId="{DCFEF259-E20C-4C55-AF9D-76A2C7DE1D6F}"/>
          </ac:spMkLst>
        </pc:spChg>
        <pc:spChg chg="add del mod">
          <ac:chgData name="Erik Anker Kilberg Skallevold" userId="db5690e31e0c9187" providerId="LiveId" clId="{AFE05B19-4DB3-48B5-A8D5-E40F8BE25BBC}" dt="2021-02-24T12:15:30.376" v="2860"/>
          <ac:spMkLst>
            <pc:docMk/>
            <pc:sldMk cId="2832433263" sldId="259"/>
            <ac:spMk id="253" creationId="{D423B4A4-6066-48E5-AF7A-CDE625973EAC}"/>
          </ac:spMkLst>
        </pc:spChg>
        <pc:spChg chg="add del mod">
          <ac:chgData name="Erik Anker Kilberg Skallevold" userId="db5690e31e0c9187" providerId="LiveId" clId="{AFE05B19-4DB3-48B5-A8D5-E40F8BE25BBC}" dt="2021-02-24T12:15:30.376" v="2860"/>
          <ac:spMkLst>
            <pc:docMk/>
            <pc:sldMk cId="2832433263" sldId="259"/>
            <ac:spMk id="254" creationId="{6188C3A3-42D8-4422-BFFF-241BB2200A31}"/>
          </ac:spMkLst>
        </pc:spChg>
        <pc:spChg chg="add del mod">
          <ac:chgData name="Erik Anker Kilberg Skallevold" userId="db5690e31e0c9187" providerId="LiveId" clId="{AFE05B19-4DB3-48B5-A8D5-E40F8BE25BBC}" dt="2021-02-24T12:15:30.376" v="2860"/>
          <ac:spMkLst>
            <pc:docMk/>
            <pc:sldMk cId="2832433263" sldId="259"/>
            <ac:spMk id="255" creationId="{062EABC2-A23B-461C-AECE-BA910BE18CA9}"/>
          </ac:spMkLst>
        </pc:spChg>
        <pc:spChg chg="add del mod">
          <ac:chgData name="Erik Anker Kilberg Skallevold" userId="db5690e31e0c9187" providerId="LiveId" clId="{AFE05B19-4DB3-48B5-A8D5-E40F8BE25BBC}" dt="2021-02-24T12:15:30.376" v="2860"/>
          <ac:spMkLst>
            <pc:docMk/>
            <pc:sldMk cId="2832433263" sldId="259"/>
            <ac:spMk id="256" creationId="{2EF28A8C-5348-4411-945A-5DAC8B363D35}"/>
          </ac:spMkLst>
        </pc:spChg>
        <pc:spChg chg="add del mod">
          <ac:chgData name="Erik Anker Kilberg Skallevold" userId="db5690e31e0c9187" providerId="LiveId" clId="{AFE05B19-4DB3-48B5-A8D5-E40F8BE25BBC}" dt="2021-02-24T12:15:30.376" v="2860"/>
          <ac:spMkLst>
            <pc:docMk/>
            <pc:sldMk cId="2832433263" sldId="259"/>
            <ac:spMk id="257" creationId="{5B75F468-3340-49EC-A48D-314E88066A3D}"/>
          </ac:spMkLst>
        </pc:spChg>
        <pc:spChg chg="add del mod">
          <ac:chgData name="Erik Anker Kilberg Skallevold" userId="db5690e31e0c9187" providerId="LiveId" clId="{AFE05B19-4DB3-48B5-A8D5-E40F8BE25BBC}" dt="2021-02-24T12:15:30.376" v="2860"/>
          <ac:spMkLst>
            <pc:docMk/>
            <pc:sldMk cId="2832433263" sldId="259"/>
            <ac:spMk id="258" creationId="{9D65BAB1-A97E-4165-A58B-7A830E4268A0}"/>
          </ac:spMkLst>
        </pc:spChg>
        <pc:spChg chg="add del mod">
          <ac:chgData name="Erik Anker Kilberg Skallevold" userId="db5690e31e0c9187" providerId="LiveId" clId="{AFE05B19-4DB3-48B5-A8D5-E40F8BE25BBC}" dt="2021-02-24T12:15:30.376" v="2860"/>
          <ac:spMkLst>
            <pc:docMk/>
            <pc:sldMk cId="2832433263" sldId="259"/>
            <ac:spMk id="259" creationId="{9AE4B09B-803D-4A3F-9119-9FD53D4ACAB2}"/>
          </ac:spMkLst>
        </pc:spChg>
        <pc:spChg chg="add del mod">
          <ac:chgData name="Erik Anker Kilberg Skallevold" userId="db5690e31e0c9187" providerId="LiveId" clId="{AFE05B19-4DB3-48B5-A8D5-E40F8BE25BBC}" dt="2021-02-24T12:15:30.376" v="2860"/>
          <ac:spMkLst>
            <pc:docMk/>
            <pc:sldMk cId="2832433263" sldId="259"/>
            <ac:spMk id="260" creationId="{F98EA035-5915-4790-AC54-F00066B0157C}"/>
          </ac:spMkLst>
        </pc:spChg>
        <pc:spChg chg="add del mod">
          <ac:chgData name="Erik Anker Kilberg Skallevold" userId="db5690e31e0c9187" providerId="LiveId" clId="{AFE05B19-4DB3-48B5-A8D5-E40F8BE25BBC}" dt="2021-02-24T12:15:30.376" v="2860"/>
          <ac:spMkLst>
            <pc:docMk/>
            <pc:sldMk cId="2832433263" sldId="259"/>
            <ac:spMk id="261" creationId="{5CCFA1C7-CEBB-4573-817D-E815DCFA9299}"/>
          </ac:spMkLst>
        </pc:spChg>
        <pc:spChg chg="add del mod">
          <ac:chgData name="Erik Anker Kilberg Skallevold" userId="db5690e31e0c9187" providerId="LiveId" clId="{AFE05B19-4DB3-48B5-A8D5-E40F8BE25BBC}" dt="2021-02-24T12:15:30.376" v="2860"/>
          <ac:spMkLst>
            <pc:docMk/>
            <pc:sldMk cId="2832433263" sldId="259"/>
            <ac:spMk id="262" creationId="{06949D97-9C28-4FF0-8B56-DF7657B1E4B1}"/>
          </ac:spMkLst>
        </pc:spChg>
        <pc:spChg chg="add del mod">
          <ac:chgData name="Erik Anker Kilberg Skallevold" userId="db5690e31e0c9187" providerId="LiveId" clId="{AFE05B19-4DB3-48B5-A8D5-E40F8BE25BBC}" dt="2021-02-24T12:15:30.376" v="2860"/>
          <ac:spMkLst>
            <pc:docMk/>
            <pc:sldMk cId="2832433263" sldId="259"/>
            <ac:spMk id="263" creationId="{6BA4CA2F-CDF4-4A43-B3E1-215E38A10667}"/>
          </ac:spMkLst>
        </pc:spChg>
        <pc:spChg chg="add del mod">
          <ac:chgData name="Erik Anker Kilberg Skallevold" userId="db5690e31e0c9187" providerId="LiveId" clId="{AFE05B19-4DB3-48B5-A8D5-E40F8BE25BBC}" dt="2021-02-24T12:15:30.376" v="2860"/>
          <ac:spMkLst>
            <pc:docMk/>
            <pc:sldMk cId="2832433263" sldId="259"/>
            <ac:spMk id="264" creationId="{D86B56A4-5DA5-45CB-90DE-85E9BC5CD4FB}"/>
          </ac:spMkLst>
        </pc:spChg>
        <pc:spChg chg="add mod">
          <ac:chgData name="Erik Anker Kilberg Skallevold" userId="db5690e31e0c9187" providerId="LiveId" clId="{AFE05B19-4DB3-48B5-A8D5-E40F8BE25BBC}" dt="2021-02-24T12:15:30.376" v="2860"/>
          <ac:spMkLst>
            <pc:docMk/>
            <pc:sldMk cId="2832433263" sldId="259"/>
            <ac:spMk id="265" creationId="{4353E5C7-98AC-46D7-956D-40C23E2440E5}"/>
          </ac:spMkLst>
        </pc:spChg>
        <pc:spChg chg="add mod">
          <ac:chgData name="Erik Anker Kilberg Skallevold" userId="db5690e31e0c9187" providerId="LiveId" clId="{AFE05B19-4DB3-48B5-A8D5-E40F8BE25BBC}" dt="2021-02-24T12:15:30.376" v="2860"/>
          <ac:spMkLst>
            <pc:docMk/>
            <pc:sldMk cId="2832433263" sldId="259"/>
            <ac:spMk id="266" creationId="{A0E9BC6D-011F-42E5-A561-0650F05E2DAB}"/>
          </ac:spMkLst>
        </pc:spChg>
        <pc:spChg chg="add mod">
          <ac:chgData name="Erik Anker Kilberg Skallevold" userId="db5690e31e0c9187" providerId="LiveId" clId="{AFE05B19-4DB3-48B5-A8D5-E40F8BE25BBC}" dt="2021-02-24T12:15:30.376" v="2860"/>
          <ac:spMkLst>
            <pc:docMk/>
            <pc:sldMk cId="2832433263" sldId="259"/>
            <ac:spMk id="267" creationId="{895FA2F9-D6DA-45AC-B8CE-BC4E87CBCCBC}"/>
          </ac:spMkLst>
        </pc:spChg>
        <pc:spChg chg="add mod">
          <ac:chgData name="Erik Anker Kilberg Skallevold" userId="db5690e31e0c9187" providerId="LiveId" clId="{AFE05B19-4DB3-48B5-A8D5-E40F8BE25BBC}" dt="2021-02-24T12:15:30.376" v="2860"/>
          <ac:spMkLst>
            <pc:docMk/>
            <pc:sldMk cId="2832433263" sldId="259"/>
            <ac:spMk id="268" creationId="{540B1C7C-84D6-489F-8CC2-8C79EFA21D14}"/>
          </ac:spMkLst>
        </pc:spChg>
        <pc:spChg chg="add mod">
          <ac:chgData name="Erik Anker Kilberg Skallevold" userId="db5690e31e0c9187" providerId="LiveId" clId="{AFE05B19-4DB3-48B5-A8D5-E40F8BE25BBC}" dt="2021-02-24T12:15:30.376" v="2860"/>
          <ac:spMkLst>
            <pc:docMk/>
            <pc:sldMk cId="2832433263" sldId="259"/>
            <ac:spMk id="269" creationId="{F5FDEACF-AD27-42A8-9E28-CE247AECC986}"/>
          </ac:spMkLst>
        </pc:spChg>
        <pc:spChg chg="add mod">
          <ac:chgData name="Erik Anker Kilberg Skallevold" userId="db5690e31e0c9187" providerId="LiveId" clId="{AFE05B19-4DB3-48B5-A8D5-E40F8BE25BBC}" dt="2021-02-24T12:15:30.376" v="2860"/>
          <ac:spMkLst>
            <pc:docMk/>
            <pc:sldMk cId="2832433263" sldId="259"/>
            <ac:spMk id="270" creationId="{1F855D22-B252-448D-8F63-CA512A900635}"/>
          </ac:spMkLst>
        </pc:spChg>
        <pc:spChg chg="add mod">
          <ac:chgData name="Erik Anker Kilberg Skallevold" userId="db5690e31e0c9187" providerId="LiveId" clId="{AFE05B19-4DB3-48B5-A8D5-E40F8BE25BBC}" dt="2021-02-24T12:15:30.376" v="2860"/>
          <ac:spMkLst>
            <pc:docMk/>
            <pc:sldMk cId="2832433263" sldId="259"/>
            <ac:spMk id="271" creationId="{A6AD05DC-23F7-47D9-BBCF-6DC1DFB3E4B7}"/>
          </ac:spMkLst>
        </pc:spChg>
        <pc:spChg chg="add mod">
          <ac:chgData name="Erik Anker Kilberg Skallevold" userId="db5690e31e0c9187" providerId="LiveId" clId="{AFE05B19-4DB3-48B5-A8D5-E40F8BE25BBC}" dt="2021-02-24T12:15:30.376" v="2860"/>
          <ac:spMkLst>
            <pc:docMk/>
            <pc:sldMk cId="2832433263" sldId="259"/>
            <ac:spMk id="272" creationId="{12FB1DF2-A921-4EEB-B77A-038D4A8B059F}"/>
          </ac:spMkLst>
        </pc:spChg>
        <pc:spChg chg="add mod">
          <ac:chgData name="Erik Anker Kilberg Skallevold" userId="db5690e31e0c9187" providerId="LiveId" clId="{AFE05B19-4DB3-48B5-A8D5-E40F8BE25BBC}" dt="2021-02-24T12:15:30.376" v="2860"/>
          <ac:spMkLst>
            <pc:docMk/>
            <pc:sldMk cId="2832433263" sldId="259"/>
            <ac:spMk id="273" creationId="{3CD63A32-406D-46A9-9855-BDB2A9A930A0}"/>
          </ac:spMkLst>
        </pc:spChg>
        <pc:spChg chg="add mod">
          <ac:chgData name="Erik Anker Kilberg Skallevold" userId="db5690e31e0c9187" providerId="LiveId" clId="{AFE05B19-4DB3-48B5-A8D5-E40F8BE25BBC}" dt="2021-02-24T12:15:30.376" v="2860"/>
          <ac:spMkLst>
            <pc:docMk/>
            <pc:sldMk cId="2832433263" sldId="259"/>
            <ac:spMk id="274" creationId="{05037BD1-3C5E-4E24-86C4-05FAF22FDD09}"/>
          </ac:spMkLst>
        </pc:spChg>
        <pc:spChg chg="add mod">
          <ac:chgData name="Erik Anker Kilberg Skallevold" userId="db5690e31e0c9187" providerId="LiveId" clId="{AFE05B19-4DB3-48B5-A8D5-E40F8BE25BBC}" dt="2021-02-24T12:15:30.376" v="2860"/>
          <ac:spMkLst>
            <pc:docMk/>
            <pc:sldMk cId="2832433263" sldId="259"/>
            <ac:spMk id="275" creationId="{F25DE0C3-7F82-4551-8EBA-74D7A16BAD92}"/>
          </ac:spMkLst>
        </pc:spChg>
        <pc:spChg chg="add mod">
          <ac:chgData name="Erik Anker Kilberg Skallevold" userId="db5690e31e0c9187" providerId="LiveId" clId="{AFE05B19-4DB3-48B5-A8D5-E40F8BE25BBC}" dt="2021-02-24T12:15:30.376" v="2860"/>
          <ac:spMkLst>
            <pc:docMk/>
            <pc:sldMk cId="2832433263" sldId="259"/>
            <ac:spMk id="276" creationId="{2E188EDB-ED6B-486D-940E-CC591624D949}"/>
          </ac:spMkLst>
        </pc:spChg>
        <pc:spChg chg="add mod">
          <ac:chgData name="Erik Anker Kilberg Skallevold" userId="db5690e31e0c9187" providerId="LiveId" clId="{AFE05B19-4DB3-48B5-A8D5-E40F8BE25BBC}" dt="2021-02-24T12:15:30.376" v="2860"/>
          <ac:spMkLst>
            <pc:docMk/>
            <pc:sldMk cId="2832433263" sldId="259"/>
            <ac:spMk id="277" creationId="{7AA30470-8DF6-4E1D-A9DA-228483F1CADD}"/>
          </ac:spMkLst>
        </pc:spChg>
        <pc:spChg chg="add mod">
          <ac:chgData name="Erik Anker Kilberg Skallevold" userId="db5690e31e0c9187" providerId="LiveId" clId="{AFE05B19-4DB3-48B5-A8D5-E40F8BE25BBC}" dt="2021-02-24T12:15:30.376" v="2860"/>
          <ac:spMkLst>
            <pc:docMk/>
            <pc:sldMk cId="2832433263" sldId="259"/>
            <ac:spMk id="278" creationId="{2027D5AE-E41E-4EEA-BBDD-2269153B7557}"/>
          </ac:spMkLst>
        </pc:spChg>
        <pc:spChg chg="add del mod">
          <ac:chgData name="Erik Anker Kilberg Skallevold" userId="db5690e31e0c9187" providerId="LiveId" clId="{AFE05B19-4DB3-48B5-A8D5-E40F8BE25BBC}" dt="2021-02-24T11:59:01.849" v="2570" actId="478"/>
          <ac:spMkLst>
            <pc:docMk/>
            <pc:sldMk cId="2832433263" sldId="259"/>
            <ac:spMk id="279" creationId="{773DDD54-A28F-4BF2-9E74-8AEE8399ED10}"/>
          </ac:spMkLst>
        </pc:spChg>
        <pc:spChg chg="add del mod">
          <ac:chgData name="Erik Anker Kilberg Skallevold" userId="db5690e31e0c9187" providerId="LiveId" clId="{AFE05B19-4DB3-48B5-A8D5-E40F8BE25BBC}" dt="2021-02-24T11:59:03.641" v="2572" actId="478"/>
          <ac:spMkLst>
            <pc:docMk/>
            <pc:sldMk cId="2832433263" sldId="259"/>
            <ac:spMk id="280" creationId="{0F3D976D-695C-4C04-A47A-E475BF417117}"/>
          </ac:spMkLst>
        </pc:spChg>
        <pc:spChg chg="add del mod">
          <ac:chgData name="Erik Anker Kilberg Skallevold" userId="db5690e31e0c9187" providerId="LiveId" clId="{AFE05B19-4DB3-48B5-A8D5-E40F8BE25BBC}" dt="2021-02-24T11:59:02.596" v="2571" actId="478"/>
          <ac:spMkLst>
            <pc:docMk/>
            <pc:sldMk cId="2832433263" sldId="259"/>
            <ac:spMk id="281" creationId="{76BF9773-CDFC-44BC-A700-B6E03B048124}"/>
          </ac:spMkLst>
        </pc:spChg>
        <pc:spChg chg="add mod">
          <ac:chgData name="Erik Anker Kilberg Skallevold" userId="db5690e31e0c9187" providerId="LiveId" clId="{AFE05B19-4DB3-48B5-A8D5-E40F8BE25BBC}" dt="2021-02-24T12:15:30.376" v="2860"/>
          <ac:spMkLst>
            <pc:docMk/>
            <pc:sldMk cId="2832433263" sldId="259"/>
            <ac:spMk id="282" creationId="{54A2E60C-E523-4BBE-BBDF-EEA0F55B6E4A}"/>
          </ac:spMkLst>
        </pc:spChg>
        <pc:spChg chg="add mod">
          <ac:chgData name="Erik Anker Kilberg Skallevold" userId="db5690e31e0c9187" providerId="LiveId" clId="{AFE05B19-4DB3-48B5-A8D5-E40F8BE25BBC}" dt="2021-02-24T12:15:30.376" v="2860"/>
          <ac:spMkLst>
            <pc:docMk/>
            <pc:sldMk cId="2832433263" sldId="259"/>
            <ac:spMk id="289" creationId="{F1E487F9-C489-420E-A96B-43E3ADFB478B}"/>
          </ac:spMkLst>
        </pc:spChg>
        <pc:spChg chg="add mod">
          <ac:chgData name="Erik Anker Kilberg Skallevold" userId="db5690e31e0c9187" providerId="LiveId" clId="{AFE05B19-4DB3-48B5-A8D5-E40F8BE25BBC}" dt="2021-02-24T12:15:30.376" v="2860"/>
          <ac:spMkLst>
            <pc:docMk/>
            <pc:sldMk cId="2832433263" sldId="259"/>
            <ac:spMk id="290" creationId="{95F05F22-E531-45B0-8C9A-FA19D6DEA8FE}"/>
          </ac:spMkLst>
        </pc:spChg>
        <pc:spChg chg="add mod">
          <ac:chgData name="Erik Anker Kilberg Skallevold" userId="db5690e31e0c9187" providerId="LiveId" clId="{AFE05B19-4DB3-48B5-A8D5-E40F8BE25BBC}" dt="2021-02-24T12:15:30.376" v="2860"/>
          <ac:spMkLst>
            <pc:docMk/>
            <pc:sldMk cId="2832433263" sldId="259"/>
            <ac:spMk id="291" creationId="{C1C83041-7FD4-43A6-AFCB-ACF94FDA47FA}"/>
          </ac:spMkLst>
        </pc:spChg>
        <pc:spChg chg="add mod">
          <ac:chgData name="Erik Anker Kilberg Skallevold" userId="db5690e31e0c9187" providerId="LiveId" clId="{AFE05B19-4DB3-48B5-A8D5-E40F8BE25BBC}" dt="2021-02-24T12:15:30.376" v="2860"/>
          <ac:spMkLst>
            <pc:docMk/>
            <pc:sldMk cId="2832433263" sldId="259"/>
            <ac:spMk id="292" creationId="{3A53A723-BC20-4548-BB31-7D055C70E6C5}"/>
          </ac:spMkLst>
        </pc:spChg>
        <pc:spChg chg="add mod">
          <ac:chgData name="Erik Anker Kilberg Skallevold" userId="db5690e31e0c9187" providerId="LiveId" clId="{AFE05B19-4DB3-48B5-A8D5-E40F8BE25BBC}" dt="2021-02-24T12:15:30.376" v="2860"/>
          <ac:spMkLst>
            <pc:docMk/>
            <pc:sldMk cId="2832433263" sldId="259"/>
            <ac:spMk id="293" creationId="{76B95597-9263-4E60-B44E-8B7F06375483}"/>
          </ac:spMkLst>
        </pc:spChg>
        <pc:spChg chg="add mod">
          <ac:chgData name="Erik Anker Kilberg Skallevold" userId="db5690e31e0c9187" providerId="LiveId" clId="{AFE05B19-4DB3-48B5-A8D5-E40F8BE25BBC}" dt="2021-02-24T12:15:30.376" v="2860"/>
          <ac:spMkLst>
            <pc:docMk/>
            <pc:sldMk cId="2832433263" sldId="259"/>
            <ac:spMk id="294" creationId="{C39FC0CE-7AF8-41CB-8D96-930EF127E4F4}"/>
          </ac:spMkLst>
        </pc:spChg>
        <pc:spChg chg="add mod">
          <ac:chgData name="Erik Anker Kilberg Skallevold" userId="db5690e31e0c9187" providerId="LiveId" clId="{AFE05B19-4DB3-48B5-A8D5-E40F8BE25BBC}" dt="2021-02-24T12:15:30.376" v="2860"/>
          <ac:spMkLst>
            <pc:docMk/>
            <pc:sldMk cId="2832433263" sldId="259"/>
            <ac:spMk id="295" creationId="{B15B5958-F177-443D-92FB-5149EFB8D1F8}"/>
          </ac:spMkLst>
        </pc:spChg>
        <pc:spChg chg="add mod">
          <ac:chgData name="Erik Anker Kilberg Skallevold" userId="db5690e31e0c9187" providerId="LiveId" clId="{AFE05B19-4DB3-48B5-A8D5-E40F8BE25BBC}" dt="2021-02-24T12:15:30.376" v="2860"/>
          <ac:spMkLst>
            <pc:docMk/>
            <pc:sldMk cId="2832433263" sldId="259"/>
            <ac:spMk id="296" creationId="{2FC8E1E9-7170-4DAE-92A8-5541675C76F0}"/>
          </ac:spMkLst>
        </pc:spChg>
        <pc:spChg chg="add mod">
          <ac:chgData name="Erik Anker Kilberg Skallevold" userId="db5690e31e0c9187" providerId="LiveId" clId="{AFE05B19-4DB3-48B5-A8D5-E40F8BE25BBC}" dt="2021-02-24T12:15:30.376" v="2860"/>
          <ac:spMkLst>
            <pc:docMk/>
            <pc:sldMk cId="2832433263" sldId="259"/>
            <ac:spMk id="297" creationId="{1617CC06-DCF4-4B3F-B9A3-055CA312639D}"/>
          </ac:spMkLst>
        </pc:spChg>
        <pc:spChg chg="add mod">
          <ac:chgData name="Erik Anker Kilberg Skallevold" userId="db5690e31e0c9187" providerId="LiveId" clId="{AFE05B19-4DB3-48B5-A8D5-E40F8BE25BBC}" dt="2021-02-24T12:15:30.376" v="2860"/>
          <ac:spMkLst>
            <pc:docMk/>
            <pc:sldMk cId="2832433263" sldId="259"/>
            <ac:spMk id="298" creationId="{8E7411ED-8DDB-4C57-91C9-7BBFD093D052}"/>
          </ac:spMkLst>
        </pc:spChg>
        <pc:spChg chg="add mod">
          <ac:chgData name="Erik Anker Kilberg Skallevold" userId="db5690e31e0c9187" providerId="LiveId" clId="{AFE05B19-4DB3-48B5-A8D5-E40F8BE25BBC}" dt="2021-02-24T12:15:30.376" v="2860"/>
          <ac:spMkLst>
            <pc:docMk/>
            <pc:sldMk cId="2832433263" sldId="259"/>
            <ac:spMk id="299" creationId="{C7FA9941-D528-45F2-8E3D-7EF601866909}"/>
          </ac:spMkLst>
        </pc:spChg>
        <pc:spChg chg="add mod">
          <ac:chgData name="Erik Anker Kilberg Skallevold" userId="db5690e31e0c9187" providerId="LiveId" clId="{AFE05B19-4DB3-48B5-A8D5-E40F8BE25BBC}" dt="2021-02-24T12:15:30.376" v="2860"/>
          <ac:spMkLst>
            <pc:docMk/>
            <pc:sldMk cId="2832433263" sldId="259"/>
            <ac:spMk id="300" creationId="{097DD30D-28BA-46E0-A7E6-A10127E5C65A}"/>
          </ac:spMkLst>
        </pc:spChg>
        <pc:spChg chg="add mod">
          <ac:chgData name="Erik Anker Kilberg Skallevold" userId="db5690e31e0c9187" providerId="LiveId" clId="{AFE05B19-4DB3-48B5-A8D5-E40F8BE25BBC}" dt="2021-02-24T12:15:30.376" v="2860"/>
          <ac:spMkLst>
            <pc:docMk/>
            <pc:sldMk cId="2832433263" sldId="259"/>
            <ac:spMk id="301" creationId="{CCB4D2D5-F5C8-4630-B631-EF70AF6FFAC7}"/>
          </ac:spMkLst>
        </pc:spChg>
        <pc:spChg chg="add mod">
          <ac:chgData name="Erik Anker Kilberg Skallevold" userId="db5690e31e0c9187" providerId="LiveId" clId="{AFE05B19-4DB3-48B5-A8D5-E40F8BE25BBC}" dt="2021-02-24T12:15:30.376" v="2860"/>
          <ac:spMkLst>
            <pc:docMk/>
            <pc:sldMk cId="2832433263" sldId="259"/>
            <ac:spMk id="302" creationId="{4E68620F-63E9-42EC-B695-B62D2ED9EBC4}"/>
          </ac:spMkLst>
        </pc:spChg>
        <pc:spChg chg="add mod">
          <ac:chgData name="Erik Anker Kilberg Skallevold" userId="db5690e31e0c9187" providerId="LiveId" clId="{AFE05B19-4DB3-48B5-A8D5-E40F8BE25BBC}" dt="2021-02-24T12:15:30.376" v="2860"/>
          <ac:spMkLst>
            <pc:docMk/>
            <pc:sldMk cId="2832433263" sldId="259"/>
            <ac:spMk id="303" creationId="{235E76BF-7CAE-4227-A116-DD8A415E4AFB}"/>
          </ac:spMkLst>
        </pc:spChg>
        <pc:spChg chg="add mod">
          <ac:chgData name="Erik Anker Kilberg Skallevold" userId="db5690e31e0c9187" providerId="LiveId" clId="{AFE05B19-4DB3-48B5-A8D5-E40F8BE25BBC}" dt="2021-02-24T12:15:30.376" v="2860"/>
          <ac:spMkLst>
            <pc:docMk/>
            <pc:sldMk cId="2832433263" sldId="259"/>
            <ac:spMk id="304" creationId="{79308514-9E27-4ABF-B521-480B67D53050}"/>
          </ac:spMkLst>
        </pc:spChg>
        <pc:spChg chg="add mod">
          <ac:chgData name="Erik Anker Kilberg Skallevold" userId="db5690e31e0c9187" providerId="LiveId" clId="{AFE05B19-4DB3-48B5-A8D5-E40F8BE25BBC}" dt="2021-02-24T12:15:30.376" v="2860"/>
          <ac:spMkLst>
            <pc:docMk/>
            <pc:sldMk cId="2832433263" sldId="259"/>
            <ac:spMk id="305" creationId="{EEF61BE6-44AD-4E3A-A0DF-57B90C7A34D9}"/>
          </ac:spMkLst>
        </pc:spChg>
        <pc:spChg chg="add mod">
          <ac:chgData name="Erik Anker Kilberg Skallevold" userId="db5690e31e0c9187" providerId="LiveId" clId="{AFE05B19-4DB3-48B5-A8D5-E40F8BE25BBC}" dt="2021-02-24T12:15:30.376" v="2860"/>
          <ac:spMkLst>
            <pc:docMk/>
            <pc:sldMk cId="2832433263" sldId="259"/>
            <ac:spMk id="306" creationId="{2A1BE92C-C857-40CB-B593-1B606742BAF3}"/>
          </ac:spMkLst>
        </pc:spChg>
        <pc:spChg chg="add mod">
          <ac:chgData name="Erik Anker Kilberg Skallevold" userId="db5690e31e0c9187" providerId="LiveId" clId="{AFE05B19-4DB3-48B5-A8D5-E40F8BE25BBC}" dt="2021-02-24T12:15:30.376" v="2860"/>
          <ac:spMkLst>
            <pc:docMk/>
            <pc:sldMk cId="2832433263" sldId="259"/>
            <ac:spMk id="308" creationId="{75D0A92D-306E-4A3D-92A7-9BE9BB3E027A}"/>
          </ac:spMkLst>
        </pc:spChg>
        <pc:spChg chg="add mod">
          <ac:chgData name="Erik Anker Kilberg Skallevold" userId="db5690e31e0c9187" providerId="LiveId" clId="{AFE05B19-4DB3-48B5-A8D5-E40F8BE25BBC}" dt="2021-02-24T12:15:30.376" v="2860"/>
          <ac:spMkLst>
            <pc:docMk/>
            <pc:sldMk cId="2832433263" sldId="259"/>
            <ac:spMk id="309" creationId="{0CE1B2E0-B03F-495E-9E4B-2E24A604DC11}"/>
          </ac:spMkLst>
        </pc:spChg>
        <pc:spChg chg="add mod">
          <ac:chgData name="Erik Anker Kilberg Skallevold" userId="db5690e31e0c9187" providerId="LiveId" clId="{AFE05B19-4DB3-48B5-A8D5-E40F8BE25BBC}" dt="2021-02-24T12:15:30.376" v="2860"/>
          <ac:spMkLst>
            <pc:docMk/>
            <pc:sldMk cId="2832433263" sldId="259"/>
            <ac:spMk id="310" creationId="{E9ECD4AD-BD49-4ABD-BB99-2BB8CAA984E4}"/>
          </ac:spMkLst>
        </pc:spChg>
        <pc:spChg chg="add mod">
          <ac:chgData name="Erik Anker Kilberg Skallevold" userId="db5690e31e0c9187" providerId="LiveId" clId="{AFE05B19-4DB3-48B5-A8D5-E40F8BE25BBC}" dt="2021-02-24T12:15:30.376" v="2860"/>
          <ac:spMkLst>
            <pc:docMk/>
            <pc:sldMk cId="2832433263" sldId="259"/>
            <ac:spMk id="311" creationId="{AC8EFA56-A2E5-487E-AF76-08E6C91130F6}"/>
          </ac:spMkLst>
        </pc:spChg>
        <pc:spChg chg="add mod">
          <ac:chgData name="Erik Anker Kilberg Skallevold" userId="db5690e31e0c9187" providerId="LiveId" clId="{AFE05B19-4DB3-48B5-A8D5-E40F8BE25BBC}" dt="2021-02-24T12:15:30.376" v="2860"/>
          <ac:spMkLst>
            <pc:docMk/>
            <pc:sldMk cId="2832433263" sldId="259"/>
            <ac:spMk id="312" creationId="{ED95C517-98B6-4573-BEE8-A4ED6C1B6148}"/>
          </ac:spMkLst>
        </pc:spChg>
        <pc:spChg chg="add mod">
          <ac:chgData name="Erik Anker Kilberg Skallevold" userId="db5690e31e0c9187" providerId="LiveId" clId="{AFE05B19-4DB3-48B5-A8D5-E40F8BE25BBC}" dt="2021-02-24T12:15:30.376" v="2860"/>
          <ac:spMkLst>
            <pc:docMk/>
            <pc:sldMk cId="2832433263" sldId="259"/>
            <ac:spMk id="313" creationId="{84D0B7F9-7E81-4800-9745-FF8FB2434CFD}"/>
          </ac:spMkLst>
        </pc:spChg>
        <pc:spChg chg="add mod">
          <ac:chgData name="Erik Anker Kilberg Skallevold" userId="db5690e31e0c9187" providerId="LiveId" clId="{AFE05B19-4DB3-48B5-A8D5-E40F8BE25BBC}" dt="2021-02-24T12:15:30.376" v="2860"/>
          <ac:spMkLst>
            <pc:docMk/>
            <pc:sldMk cId="2832433263" sldId="259"/>
            <ac:spMk id="314" creationId="{66CC92A4-E19B-43CC-A369-7487487027D2}"/>
          </ac:spMkLst>
        </pc:spChg>
        <pc:spChg chg="add mod">
          <ac:chgData name="Erik Anker Kilberg Skallevold" userId="db5690e31e0c9187" providerId="LiveId" clId="{AFE05B19-4DB3-48B5-A8D5-E40F8BE25BBC}" dt="2021-02-24T12:15:30.376" v="2860"/>
          <ac:spMkLst>
            <pc:docMk/>
            <pc:sldMk cId="2832433263" sldId="259"/>
            <ac:spMk id="315" creationId="{61FEDD24-FCC8-434D-A21C-F4A75DE54B37}"/>
          </ac:spMkLst>
        </pc:spChg>
        <pc:spChg chg="add mod">
          <ac:chgData name="Erik Anker Kilberg Skallevold" userId="db5690e31e0c9187" providerId="LiveId" clId="{AFE05B19-4DB3-48B5-A8D5-E40F8BE25BBC}" dt="2021-02-24T12:15:30.376" v="2860"/>
          <ac:spMkLst>
            <pc:docMk/>
            <pc:sldMk cId="2832433263" sldId="259"/>
            <ac:spMk id="316" creationId="{98A3CAD3-CC5D-4A6B-A2C4-763FDE7571A5}"/>
          </ac:spMkLst>
        </pc:spChg>
        <pc:spChg chg="add mod">
          <ac:chgData name="Erik Anker Kilberg Skallevold" userId="db5690e31e0c9187" providerId="LiveId" clId="{AFE05B19-4DB3-48B5-A8D5-E40F8BE25BBC}" dt="2021-02-24T12:15:30.376" v="2860"/>
          <ac:spMkLst>
            <pc:docMk/>
            <pc:sldMk cId="2832433263" sldId="259"/>
            <ac:spMk id="317" creationId="{1892B4FC-F218-48D2-BA5D-CA0BE244DE36}"/>
          </ac:spMkLst>
        </pc:spChg>
        <pc:spChg chg="add mod">
          <ac:chgData name="Erik Anker Kilberg Skallevold" userId="db5690e31e0c9187" providerId="LiveId" clId="{AFE05B19-4DB3-48B5-A8D5-E40F8BE25BBC}" dt="2021-02-24T12:15:30.376" v="2860"/>
          <ac:spMkLst>
            <pc:docMk/>
            <pc:sldMk cId="2832433263" sldId="259"/>
            <ac:spMk id="318" creationId="{4607377A-B7B5-4EC5-A6BA-9D4B15D36B37}"/>
          </ac:spMkLst>
        </pc:spChg>
        <pc:spChg chg="add mod">
          <ac:chgData name="Erik Anker Kilberg Skallevold" userId="db5690e31e0c9187" providerId="LiveId" clId="{AFE05B19-4DB3-48B5-A8D5-E40F8BE25BBC}" dt="2021-02-24T12:15:30.376" v="2860"/>
          <ac:spMkLst>
            <pc:docMk/>
            <pc:sldMk cId="2832433263" sldId="259"/>
            <ac:spMk id="319" creationId="{3F535E9F-2667-4966-84D7-6D15AF807D82}"/>
          </ac:spMkLst>
        </pc:spChg>
        <pc:spChg chg="add mod">
          <ac:chgData name="Erik Anker Kilberg Skallevold" userId="db5690e31e0c9187" providerId="LiveId" clId="{AFE05B19-4DB3-48B5-A8D5-E40F8BE25BBC}" dt="2021-02-24T12:15:30.376" v="2860"/>
          <ac:spMkLst>
            <pc:docMk/>
            <pc:sldMk cId="2832433263" sldId="259"/>
            <ac:spMk id="320" creationId="{4DA04A5B-6C10-4DD0-9C08-BE163E1CBB53}"/>
          </ac:spMkLst>
        </pc:spChg>
        <pc:spChg chg="add del mod">
          <ac:chgData name="Erik Anker Kilberg Skallevold" userId="db5690e31e0c9187" providerId="LiveId" clId="{AFE05B19-4DB3-48B5-A8D5-E40F8BE25BBC}" dt="2021-02-24T12:15:30.376" v="2860"/>
          <ac:spMkLst>
            <pc:docMk/>
            <pc:sldMk cId="2832433263" sldId="259"/>
            <ac:spMk id="321" creationId="{92AE2E13-8B07-4229-9B5B-018977F1B832}"/>
          </ac:spMkLst>
        </pc:spChg>
        <pc:spChg chg="add mod">
          <ac:chgData name="Erik Anker Kilberg Skallevold" userId="db5690e31e0c9187" providerId="LiveId" clId="{AFE05B19-4DB3-48B5-A8D5-E40F8BE25BBC}" dt="2021-02-24T12:15:30.376" v="2860"/>
          <ac:spMkLst>
            <pc:docMk/>
            <pc:sldMk cId="2832433263" sldId="259"/>
            <ac:spMk id="322" creationId="{3EF86515-CE7C-4E38-8856-4E31D4E7FFB8}"/>
          </ac:spMkLst>
        </pc:spChg>
        <pc:spChg chg="add mod">
          <ac:chgData name="Erik Anker Kilberg Skallevold" userId="db5690e31e0c9187" providerId="LiveId" clId="{AFE05B19-4DB3-48B5-A8D5-E40F8BE25BBC}" dt="2021-02-24T12:15:30.376" v="2860"/>
          <ac:spMkLst>
            <pc:docMk/>
            <pc:sldMk cId="2832433263" sldId="259"/>
            <ac:spMk id="323" creationId="{13E04E93-18F8-4A5E-A6E4-2C5606B3FFC8}"/>
          </ac:spMkLst>
        </pc:spChg>
        <pc:spChg chg="add mod">
          <ac:chgData name="Erik Anker Kilberg Skallevold" userId="db5690e31e0c9187" providerId="LiveId" clId="{AFE05B19-4DB3-48B5-A8D5-E40F8BE25BBC}" dt="2021-02-24T12:15:30.376" v="2860"/>
          <ac:spMkLst>
            <pc:docMk/>
            <pc:sldMk cId="2832433263" sldId="259"/>
            <ac:spMk id="324" creationId="{44218F97-3D66-48EB-9ED1-C7F3A7BDBF16}"/>
          </ac:spMkLst>
        </pc:spChg>
        <pc:spChg chg="add mod">
          <ac:chgData name="Erik Anker Kilberg Skallevold" userId="db5690e31e0c9187" providerId="LiveId" clId="{AFE05B19-4DB3-48B5-A8D5-E40F8BE25BBC}" dt="2021-02-24T12:15:30.376" v="2860"/>
          <ac:spMkLst>
            <pc:docMk/>
            <pc:sldMk cId="2832433263" sldId="259"/>
            <ac:spMk id="325" creationId="{659F56E6-987B-49E2-B4F3-C58D5D96FF2B}"/>
          </ac:spMkLst>
        </pc:spChg>
        <pc:spChg chg="add mod">
          <ac:chgData name="Erik Anker Kilberg Skallevold" userId="db5690e31e0c9187" providerId="LiveId" clId="{AFE05B19-4DB3-48B5-A8D5-E40F8BE25BBC}" dt="2021-02-24T12:15:30.376" v="2860"/>
          <ac:spMkLst>
            <pc:docMk/>
            <pc:sldMk cId="2832433263" sldId="259"/>
            <ac:spMk id="329" creationId="{B698F1AA-596F-4274-9060-842A8FC45CCA}"/>
          </ac:spMkLst>
        </pc:spChg>
        <pc:spChg chg="add mod">
          <ac:chgData name="Erik Anker Kilberg Skallevold" userId="db5690e31e0c9187" providerId="LiveId" clId="{AFE05B19-4DB3-48B5-A8D5-E40F8BE25BBC}" dt="2021-02-24T12:15:30.376" v="2860"/>
          <ac:spMkLst>
            <pc:docMk/>
            <pc:sldMk cId="2832433263" sldId="259"/>
            <ac:spMk id="330" creationId="{55617BA0-0364-47C2-9889-4A189B8E1BF4}"/>
          </ac:spMkLst>
        </pc:spChg>
        <pc:spChg chg="add mod">
          <ac:chgData name="Erik Anker Kilberg Skallevold" userId="db5690e31e0c9187" providerId="LiveId" clId="{AFE05B19-4DB3-48B5-A8D5-E40F8BE25BBC}" dt="2021-02-24T12:15:30.376" v="2860"/>
          <ac:spMkLst>
            <pc:docMk/>
            <pc:sldMk cId="2832433263" sldId="259"/>
            <ac:spMk id="331" creationId="{70F7C185-F2EF-4D25-A29E-B6F37623ADB2}"/>
          </ac:spMkLst>
        </pc:spChg>
        <pc:spChg chg="add mod">
          <ac:chgData name="Erik Anker Kilberg Skallevold" userId="db5690e31e0c9187" providerId="LiveId" clId="{AFE05B19-4DB3-48B5-A8D5-E40F8BE25BBC}" dt="2021-02-24T12:15:30.376" v="2860"/>
          <ac:spMkLst>
            <pc:docMk/>
            <pc:sldMk cId="2832433263" sldId="259"/>
            <ac:spMk id="332" creationId="{3E8A1DE2-AA49-4C67-839C-7BD1222EF28A}"/>
          </ac:spMkLst>
        </pc:spChg>
        <pc:spChg chg="add mod">
          <ac:chgData name="Erik Anker Kilberg Skallevold" userId="db5690e31e0c9187" providerId="LiveId" clId="{AFE05B19-4DB3-48B5-A8D5-E40F8BE25BBC}" dt="2021-02-24T12:15:30.376" v="2860"/>
          <ac:spMkLst>
            <pc:docMk/>
            <pc:sldMk cId="2832433263" sldId="259"/>
            <ac:spMk id="333" creationId="{2ADE4A7B-D015-4143-BFC1-12FAEAA46829}"/>
          </ac:spMkLst>
        </pc:spChg>
        <pc:spChg chg="add mod">
          <ac:chgData name="Erik Anker Kilberg Skallevold" userId="db5690e31e0c9187" providerId="LiveId" clId="{AFE05B19-4DB3-48B5-A8D5-E40F8BE25BBC}" dt="2021-02-24T12:15:30.376" v="2860"/>
          <ac:spMkLst>
            <pc:docMk/>
            <pc:sldMk cId="2832433263" sldId="259"/>
            <ac:spMk id="334" creationId="{E40DEE79-6BA1-4932-8144-9FEE8689440E}"/>
          </ac:spMkLst>
        </pc:spChg>
        <pc:spChg chg="add mod">
          <ac:chgData name="Erik Anker Kilberg Skallevold" userId="db5690e31e0c9187" providerId="LiveId" clId="{AFE05B19-4DB3-48B5-A8D5-E40F8BE25BBC}" dt="2021-02-24T12:15:30.376" v="2860"/>
          <ac:spMkLst>
            <pc:docMk/>
            <pc:sldMk cId="2832433263" sldId="259"/>
            <ac:spMk id="335" creationId="{D0A77100-8BC2-4784-8296-058859A30A13}"/>
          </ac:spMkLst>
        </pc:spChg>
        <pc:spChg chg="add mod">
          <ac:chgData name="Erik Anker Kilberg Skallevold" userId="db5690e31e0c9187" providerId="LiveId" clId="{AFE05B19-4DB3-48B5-A8D5-E40F8BE25BBC}" dt="2021-02-24T12:15:30.376" v="2860"/>
          <ac:spMkLst>
            <pc:docMk/>
            <pc:sldMk cId="2832433263" sldId="259"/>
            <ac:spMk id="336" creationId="{7B22CA7D-8BE4-4898-8356-DC473D6F086C}"/>
          </ac:spMkLst>
        </pc:spChg>
        <pc:spChg chg="add mod">
          <ac:chgData name="Erik Anker Kilberg Skallevold" userId="db5690e31e0c9187" providerId="LiveId" clId="{AFE05B19-4DB3-48B5-A8D5-E40F8BE25BBC}" dt="2021-02-24T12:15:30.376" v="2860"/>
          <ac:spMkLst>
            <pc:docMk/>
            <pc:sldMk cId="2832433263" sldId="259"/>
            <ac:spMk id="337" creationId="{4BA3585B-69EB-4517-80D5-0331D4E1FDAB}"/>
          </ac:spMkLst>
        </pc:spChg>
        <pc:spChg chg="add mod">
          <ac:chgData name="Erik Anker Kilberg Skallevold" userId="db5690e31e0c9187" providerId="LiveId" clId="{AFE05B19-4DB3-48B5-A8D5-E40F8BE25BBC}" dt="2021-02-24T12:15:30.376" v="2860"/>
          <ac:spMkLst>
            <pc:docMk/>
            <pc:sldMk cId="2832433263" sldId="259"/>
            <ac:spMk id="338" creationId="{E02ACCA9-8498-4FE1-942B-D1077E9A0AF4}"/>
          </ac:spMkLst>
        </pc:spChg>
        <pc:spChg chg="add mod">
          <ac:chgData name="Erik Anker Kilberg Skallevold" userId="db5690e31e0c9187" providerId="LiveId" clId="{AFE05B19-4DB3-48B5-A8D5-E40F8BE25BBC}" dt="2021-02-24T12:15:30.376" v="2860"/>
          <ac:spMkLst>
            <pc:docMk/>
            <pc:sldMk cId="2832433263" sldId="259"/>
            <ac:spMk id="339" creationId="{51595F4E-92F4-44D3-94F7-F0C897F96F6A}"/>
          </ac:spMkLst>
        </pc:spChg>
        <pc:spChg chg="add mod">
          <ac:chgData name="Erik Anker Kilberg Skallevold" userId="db5690e31e0c9187" providerId="LiveId" clId="{AFE05B19-4DB3-48B5-A8D5-E40F8BE25BBC}" dt="2021-02-24T12:15:30.376" v="2860"/>
          <ac:spMkLst>
            <pc:docMk/>
            <pc:sldMk cId="2832433263" sldId="259"/>
            <ac:spMk id="340" creationId="{8ECAF5BE-6458-45D1-B14D-20836B34DA2D}"/>
          </ac:spMkLst>
        </pc:spChg>
        <pc:spChg chg="add mod">
          <ac:chgData name="Erik Anker Kilberg Skallevold" userId="db5690e31e0c9187" providerId="LiveId" clId="{AFE05B19-4DB3-48B5-A8D5-E40F8BE25BBC}" dt="2021-02-24T12:15:30.376" v="2860"/>
          <ac:spMkLst>
            <pc:docMk/>
            <pc:sldMk cId="2832433263" sldId="259"/>
            <ac:spMk id="341" creationId="{DB811C29-89EC-49E7-9189-33B2E5839235}"/>
          </ac:spMkLst>
        </pc:spChg>
        <pc:spChg chg="add mod">
          <ac:chgData name="Erik Anker Kilberg Skallevold" userId="db5690e31e0c9187" providerId="LiveId" clId="{AFE05B19-4DB3-48B5-A8D5-E40F8BE25BBC}" dt="2021-02-24T12:15:30.376" v="2860"/>
          <ac:spMkLst>
            <pc:docMk/>
            <pc:sldMk cId="2832433263" sldId="259"/>
            <ac:spMk id="342" creationId="{FD59A94E-F039-467F-BE1E-0C51B3001027}"/>
          </ac:spMkLst>
        </pc:spChg>
        <pc:spChg chg="add mod">
          <ac:chgData name="Erik Anker Kilberg Skallevold" userId="db5690e31e0c9187" providerId="LiveId" clId="{AFE05B19-4DB3-48B5-A8D5-E40F8BE25BBC}" dt="2021-02-24T12:15:30.376" v="2860"/>
          <ac:spMkLst>
            <pc:docMk/>
            <pc:sldMk cId="2832433263" sldId="259"/>
            <ac:spMk id="343" creationId="{E4E771CC-99A3-46E2-8F40-FA46799F55C7}"/>
          </ac:spMkLst>
        </pc:spChg>
        <pc:spChg chg="add mod">
          <ac:chgData name="Erik Anker Kilberg Skallevold" userId="db5690e31e0c9187" providerId="LiveId" clId="{AFE05B19-4DB3-48B5-A8D5-E40F8BE25BBC}" dt="2021-02-24T12:15:30.376" v="2860"/>
          <ac:spMkLst>
            <pc:docMk/>
            <pc:sldMk cId="2832433263" sldId="259"/>
            <ac:spMk id="344" creationId="{7271AD05-4992-467D-B3A4-AD6BB130B869}"/>
          </ac:spMkLst>
        </pc:spChg>
        <pc:spChg chg="add mod">
          <ac:chgData name="Erik Anker Kilberg Skallevold" userId="db5690e31e0c9187" providerId="LiveId" clId="{AFE05B19-4DB3-48B5-A8D5-E40F8BE25BBC}" dt="2021-02-24T12:15:30.376" v="2860"/>
          <ac:spMkLst>
            <pc:docMk/>
            <pc:sldMk cId="2832433263" sldId="259"/>
            <ac:spMk id="345" creationId="{B1847890-CF28-4CC1-B366-39AF634B16FD}"/>
          </ac:spMkLst>
        </pc:spChg>
        <pc:spChg chg="add mod">
          <ac:chgData name="Erik Anker Kilberg Skallevold" userId="db5690e31e0c9187" providerId="LiveId" clId="{AFE05B19-4DB3-48B5-A8D5-E40F8BE25BBC}" dt="2021-02-24T12:15:30.376" v="2860"/>
          <ac:spMkLst>
            <pc:docMk/>
            <pc:sldMk cId="2832433263" sldId="259"/>
            <ac:spMk id="346" creationId="{5FEAAB30-58BE-4AAE-B1D9-059BAFAC79A9}"/>
          </ac:spMkLst>
        </pc:spChg>
        <pc:spChg chg="add mod">
          <ac:chgData name="Erik Anker Kilberg Skallevold" userId="db5690e31e0c9187" providerId="LiveId" clId="{AFE05B19-4DB3-48B5-A8D5-E40F8BE25BBC}" dt="2021-02-24T12:15:30.376" v="2860"/>
          <ac:spMkLst>
            <pc:docMk/>
            <pc:sldMk cId="2832433263" sldId="259"/>
            <ac:spMk id="347" creationId="{86A12298-DCF3-4B32-8D55-A48A92ED8452}"/>
          </ac:spMkLst>
        </pc:spChg>
        <pc:spChg chg="add mod">
          <ac:chgData name="Erik Anker Kilberg Skallevold" userId="db5690e31e0c9187" providerId="LiveId" clId="{AFE05B19-4DB3-48B5-A8D5-E40F8BE25BBC}" dt="2021-02-24T12:15:30.376" v="2860"/>
          <ac:spMkLst>
            <pc:docMk/>
            <pc:sldMk cId="2832433263" sldId="259"/>
            <ac:spMk id="348" creationId="{1EBF9365-6F67-4BE2-A06A-C668523B4F17}"/>
          </ac:spMkLst>
        </pc:spChg>
        <pc:spChg chg="add del mod">
          <ac:chgData name="Erik Anker Kilberg Skallevold" userId="db5690e31e0c9187" providerId="LiveId" clId="{AFE05B19-4DB3-48B5-A8D5-E40F8BE25BBC}" dt="2021-02-24T12:04:37.994" v="2714" actId="478"/>
          <ac:spMkLst>
            <pc:docMk/>
            <pc:sldMk cId="2832433263" sldId="259"/>
            <ac:spMk id="349" creationId="{CC7B48B0-17BB-403F-9965-0BB58C67B775}"/>
          </ac:spMkLst>
        </pc:spChg>
        <pc:spChg chg="add del mod">
          <ac:chgData name="Erik Anker Kilberg Skallevold" userId="db5690e31e0c9187" providerId="LiveId" clId="{AFE05B19-4DB3-48B5-A8D5-E40F8BE25BBC}" dt="2021-02-24T12:04:36.087" v="2712" actId="478"/>
          <ac:spMkLst>
            <pc:docMk/>
            <pc:sldMk cId="2832433263" sldId="259"/>
            <ac:spMk id="350" creationId="{6C3CB025-1E6F-4E40-A22A-275C380867C8}"/>
          </ac:spMkLst>
        </pc:spChg>
        <pc:spChg chg="add del mod">
          <ac:chgData name="Erik Anker Kilberg Skallevold" userId="db5690e31e0c9187" providerId="LiveId" clId="{AFE05B19-4DB3-48B5-A8D5-E40F8BE25BBC}" dt="2021-02-24T12:04:36.774" v="2713" actId="478"/>
          <ac:spMkLst>
            <pc:docMk/>
            <pc:sldMk cId="2832433263" sldId="259"/>
            <ac:spMk id="351" creationId="{674B0EDB-7388-45D2-BF2D-A8FF92D3D3FD}"/>
          </ac:spMkLst>
        </pc:spChg>
        <pc:spChg chg="add del mod">
          <ac:chgData name="Erik Anker Kilberg Skallevold" userId="db5690e31e0c9187" providerId="LiveId" clId="{AFE05B19-4DB3-48B5-A8D5-E40F8BE25BBC}" dt="2021-02-24T12:04:28.354" v="2710" actId="478"/>
          <ac:spMkLst>
            <pc:docMk/>
            <pc:sldMk cId="2832433263" sldId="259"/>
            <ac:spMk id="352" creationId="{77FBF51F-DC91-46CB-9F3D-3E3B862CD091}"/>
          </ac:spMkLst>
        </pc:spChg>
        <pc:spChg chg="add del mod">
          <ac:chgData name="Erik Anker Kilberg Skallevold" userId="db5690e31e0c9187" providerId="LiveId" clId="{AFE05B19-4DB3-48B5-A8D5-E40F8BE25BBC}" dt="2021-02-24T12:04:30.744" v="2711" actId="478"/>
          <ac:spMkLst>
            <pc:docMk/>
            <pc:sldMk cId="2832433263" sldId="259"/>
            <ac:spMk id="353" creationId="{D19923D1-E126-4D68-976D-B1DCBB748767}"/>
          </ac:spMkLst>
        </pc:spChg>
        <pc:spChg chg="add mod">
          <ac:chgData name="Erik Anker Kilberg Skallevold" userId="db5690e31e0c9187" providerId="LiveId" clId="{AFE05B19-4DB3-48B5-A8D5-E40F8BE25BBC}" dt="2021-02-24T12:15:30.376" v="2860"/>
          <ac:spMkLst>
            <pc:docMk/>
            <pc:sldMk cId="2832433263" sldId="259"/>
            <ac:spMk id="354" creationId="{C278D079-8ECD-4F18-A0FA-BB04A35356F6}"/>
          </ac:spMkLst>
        </pc:spChg>
        <pc:spChg chg="add mod">
          <ac:chgData name="Erik Anker Kilberg Skallevold" userId="db5690e31e0c9187" providerId="LiveId" clId="{AFE05B19-4DB3-48B5-A8D5-E40F8BE25BBC}" dt="2021-02-24T12:15:30.376" v="2860"/>
          <ac:spMkLst>
            <pc:docMk/>
            <pc:sldMk cId="2832433263" sldId="259"/>
            <ac:spMk id="356" creationId="{41DE2D8F-19C5-4D71-AA63-9BF0351858F3}"/>
          </ac:spMkLst>
        </pc:spChg>
        <pc:spChg chg="add mod">
          <ac:chgData name="Erik Anker Kilberg Skallevold" userId="db5690e31e0c9187" providerId="LiveId" clId="{AFE05B19-4DB3-48B5-A8D5-E40F8BE25BBC}" dt="2021-02-24T12:15:30.376" v="2860"/>
          <ac:spMkLst>
            <pc:docMk/>
            <pc:sldMk cId="2832433263" sldId="259"/>
            <ac:spMk id="357" creationId="{F9D12428-8B90-4547-A947-BE6BB444B4FD}"/>
          </ac:spMkLst>
        </pc:spChg>
        <pc:spChg chg="add mod">
          <ac:chgData name="Erik Anker Kilberg Skallevold" userId="db5690e31e0c9187" providerId="LiveId" clId="{AFE05B19-4DB3-48B5-A8D5-E40F8BE25BBC}" dt="2021-02-24T12:15:30.376" v="2860"/>
          <ac:spMkLst>
            <pc:docMk/>
            <pc:sldMk cId="2832433263" sldId="259"/>
            <ac:spMk id="358" creationId="{CE30DF47-D99F-47E4-B65B-2E26E462F75D}"/>
          </ac:spMkLst>
        </pc:spChg>
        <pc:spChg chg="add mod">
          <ac:chgData name="Erik Anker Kilberg Skallevold" userId="db5690e31e0c9187" providerId="LiveId" clId="{AFE05B19-4DB3-48B5-A8D5-E40F8BE25BBC}" dt="2021-02-24T12:15:30.376" v="2860"/>
          <ac:spMkLst>
            <pc:docMk/>
            <pc:sldMk cId="2832433263" sldId="259"/>
            <ac:spMk id="359" creationId="{4A418570-85C0-46F9-8095-9A6FA84F494C}"/>
          </ac:spMkLst>
        </pc:spChg>
        <pc:spChg chg="add mod">
          <ac:chgData name="Erik Anker Kilberg Skallevold" userId="db5690e31e0c9187" providerId="LiveId" clId="{AFE05B19-4DB3-48B5-A8D5-E40F8BE25BBC}" dt="2021-02-24T12:15:30.376" v="2860"/>
          <ac:spMkLst>
            <pc:docMk/>
            <pc:sldMk cId="2832433263" sldId="259"/>
            <ac:spMk id="360" creationId="{349E8B7D-B0F5-4DF6-8714-901970A7C88F}"/>
          </ac:spMkLst>
        </pc:spChg>
        <pc:spChg chg="add mod">
          <ac:chgData name="Erik Anker Kilberg Skallevold" userId="db5690e31e0c9187" providerId="LiveId" clId="{AFE05B19-4DB3-48B5-A8D5-E40F8BE25BBC}" dt="2021-02-24T12:15:30.376" v="2860"/>
          <ac:spMkLst>
            <pc:docMk/>
            <pc:sldMk cId="2832433263" sldId="259"/>
            <ac:spMk id="361" creationId="{80CB911A-9E52-4806-A8B5-AFBC007728FC}"/>
          </ac:spMkLst>
        </pc:spChg>
        <pc:spChg chg="add mod">
          <ac:chgData name="Erik Anker Kilberg Skallevold" userId="db5690e31e0c9187" providerId="LiveId" clId="{AFE05B19-4DB3-48B5-A8D5-E40F8BE25BBC}" dt="2021-02-24T12:15:30.376" v="2860"/>
          <ac:spMkLst>
            <pc:docMk/>
            <pc:sldMk cId="2832433263" sldId="259"/>
            <ac:spMk id="364" creationId="{2AC0D96F-CD3A-424E-BC14-9A9497409B63}"/>
          </ac:spMkLst>
        </pc:spChg>
        <pc:spChg chg="add mod">
          <ac:chgData name="Erik Anker Kilberg Skallevold" userId="db5690e31e0c9187" providerId="LiveId" clId="{AFE05B19-4DB3-48B5-A8D5-E40F8BE25BBC}" dt="2021-02-24T12:15:30.376" v="2860"/>
          <ac:spMkLst>
            <pc:docMk/>
            <pc:sldMk cId="2832433263" sldId="259"/>
            <ac:spMk id="365" creationId="{BBFCD6AF-6150-4E4D-B416-21849F55F07F}"/>
          </ac:spMkLst>
        </pc:spChg>
        <pc:spChg chg="add mod">
          <ac:chgData name="Erik Anker Kilberg Skallevold" userId="db5690e31e0c9187" providerId="LiveId" clId="{AFE05B19-4DB3-48B5-A8D5-E40F8BE25BBC}" dt="2021-02-24T12:15:30.376" v="2860"/>
          <ac:spMkLst>
            <pc:docMk/>
            <pc:sldMk cId="2832433263" sldId="259"/>
            <ac:spMk id="366" creationId="{20023D26-FB74-4ACD-AACD-18A3C952CB3E}"/>
          </ac:spMkLst>
        </pc:spChg>
        <pc:cxnChg chg="add del mod">
          <ac:chgData name="Erik Anker Kilberg Skallevold" userId="db5690e31e0c9187" providerId="LiveId" clId="{AFE05B19-4DB3-48B5-A8D5-E40F8BE25BBC}" dt="2021-02-24T11:52:43.705" v="2399" actId="478"/>
          <ac:cxnSpMkLst>
            <pc:docMk/>
            <pc:sldMk cId="2832433263" sldId="259"/>
            <ac:cxnSpMk id="88" creationId="{710D7EDF-670D-4B0F-A2C4-A2894FE5093B}"/>
          </ac:cxnSpMkLst>
        </pc:cxnChg>
        <pc:cxnChg chg="add del mod">
          <ac:chgData name="Erik Anker Kilberg Skallevold" userId="db5690e31e0c9187" providerId="LiveId" clId="{AFE05B19-4DB3-48B5-A8D5-E40F8BE25BBC}" dt="2021-02-24T11:52:44.862" v="2400" actId="478"/>
          <ac:cxnSpMkLst>
            <pc:docMk/>
            <pc:sldMk cId="2832433263" sldId="259"/>
            <ac:cxnSpMk id="89" creationId="{855811A1-42D2-4424-9F3B-ECABDE6B322A}"/>
          </ac:cxnSpMkLst>
        </pc:cxnChg>
        <pc:cxnChg chg="add del mod">
          <ac:chgData name="Erik Anker Kilberg Skallevold" userId="db5690e31e0c9187" providerId="LiveId" clId="{AFE05B19-4DB3-48B5-A8D5-E40F8BE25BBC}" dt="2021-02-24T11:52:43.263" v="2398" actId="478"/>
          <ac:cxnSpMkLst>
            <pc:docMk/>
            <pc:sldMk cId="2832433263" sldId="259"/>
            <ac:cxnSpMk id="90" creationId="{BD862935-620F-412B-BE96-086E2E3701CC}"/>
          </ac:cxnSpMkLst>
        </pc:cxnChg>
        <pc:cxnChg chg="add del mod">
          <ac:chgData name="Erik Anker Kilberg Skallevold" userId="db5690e31e0c9187" providerId="LiveId" clId="{AFE05B19-4DB3-48B5-A8D5-E40F8BE25BBC}" dt="2021-02-24T11:52:42.282" v="2397" actId="478"/>
          <ac:cxnSpMkLst>
            <pc:docMk/>
            <pc:sldMk cId="2832433263" sldId="259"/>
            <ac:cxnSpMk id="91" creationId="{E6E2458D-3906-4B58-B807-2F16D629C034}"/>
          </ac:cxnSpMkLst>
        </pc:cxnChg>
        <pc:cxnChg chg="add del mod">
          <ac:chgData name="Erik Anker Kilberg Skallevold" userId="db5690e31e0c9187" providerId="LiveId" clId="{AFE05B19-4DB3-48B5-A8D5-E40F8BE25BBC}" dt="2021-02-24T11:58:01.466" v="2520" actId="478"/>
          <ac:cxnSpMkLst>
            <pc:docMk/>
            <pc:sldMk cId="2832433263" sldId="259"/>
            <ac:cxnSpMk id="284" creationId="{908D94A7-DD63-4D7E-9E22-91AD68849973}"/>
          </ac:cxnSpMkLst>
        </pc:cxnChg>
        <pc:cxnChg chg="add mod">
          <ac:chgData name="Erik Anker Kilberg Skallevold" userId="db5690e31e0c9187" providerId="LiveId" clId="{AFE05B19-4DB3-48B5-A8D5-E40F8BE25BBC}" dt="2021-02-24T12:15:30.376" v="2860"/>
          <ac:cxnSpMkLst>
            <pc:docMk/>
            <pc:sldMk cId="2832433263" sldId="259"/>
            <ac:cxnSpMk id="287" creationId="{081A30FA-6FCA-4308-90A0-047C7ADD4794}"/>
          </ac:cxnSpMkLst>
        </pc:cxnChg>
        <pc:cxnChg chg="add mod">
          <ac:chgData name="Erik Anker Kilberg Skallevold" userId="db5690e31e0c9187" providerId="LiveId" clId="{AFE05B19-4DB3-48B5-A8D5-E40F8BE25BBC}" dt="2021-02-24T12:15:30.376" v="2860"/>
          <ac:cxnSpMkLst>
            <pc:docMk/>
            <pc:sldMk cId="2832433263" sldId="259"/>
            <ac:cxnSpMk id="307" creationId="{0AEA21BC-8BFF-4118-AABC-39CFE99F50E8}"/>
          </ac:cxnSpMkLst>
        </pc:cxnChg>
        <pc:cxnChg chg="add mod">
          <ac:chgData name="Erik Anker Kilberg Skallevold" userId="db5690e31e0c9187" providerId="LiveId" clId="{AFE05B19-4DB3-48B5-A8D5-E40F8BE25BBC}" dt="2021-02-24T12:15:30.376" v="2860"/>
          <ac:cxnSpMkLst>
            <pc:docMk/>
            <pc:sldMk cId="2832433263" sldId="259"/>
            <ac:cxnSpMk id="326" creationId="{262571CB-9E75-44AF-9793-4BA44292887A}"/>
          </ac:cxnSpMkLst>
        </pc:cxnChg>
        <pc:cxnChg chg="add mod">
          <ac:chgData name="Erik Anker Kilberg Skallevold" userId="db5690e31e0c9187" providerId="LiveId" clId="{AFE05B19-4DB3-48B5-A8D5-E40F8BE25BBC}" dt="2021-02-24T12:15:30.376" v="2860"/>
          <ac:cxnSpMkLst>
            <pc:docMk/>
            <pc:sldMk cId="2832433263" sldId="259"/>
            <ac:cxnSpMk id="355" creationId="{5D80DF37-EB92-4DDA-8157-7EBEFF65E461}"/>
          </ac:cxnSpMkLst>
        </pc:cxnChg>
        <pc:cxnChg chg="add mod">
          <ac:chgData name="Erik Anker Kilberg Skallevold" userId="db5690e31e0c9187" providerId="LiveId" clId="{AFE05B19-4DB3-48B5-A8D5-E40F8BE25BBC}" dt="2021-02-24T12:15:30.376" v="2860"/>
          <ac:cxnSpMkLst>
            <pc:docMk/>
            <pc:sldMk cId="2832433263" sldId="259"/>
            <ac:cxnSpMk id="362" creationId="{5876036C-807B-49FD-8D87-0AB58D139FB1}"/>
          </ac:cxnSpMkLst>
        </pc:cxnChg>
        <pc:cxnChg chg="add del mod">
          <ac:chgData name="Erik Anker Kilberg Skallevold" userId="db5690e31e0c9187" providerId="LiveId" clId="{AFE05B19-4DB3-48B5-A8D5-E40F8BE25BBC}" dt="2021-02-24T12:06:31.466" v="2794" actId="478"/>
          <ac:cxnSpMkLst>
            <pc:docMk/>
            <pc:sldMk cId="2832433263" sldId="259"/>
            <ac:cxnSpMk id="369" creationId="{7C58F339-9C55-4793-9533-78A278845C50}"/>
          </ac:cxnSpMkLst>
        </pc:cxnChg>
        <pc:cxnChg chg="add del mod">
          <ac:chgData name="Erik Anker Kilberg Skallevold" userId="db5690e31e0c9187" providerId="LiveId" clId="{AFE05B19-4DB3-48B5-A8D5-E40F8BE25BBC}" dt="2021-02-24T12:07:22.802" v="2800" actId="478"/>
          <ac:cxnSpMkLst>
            <pc:docMk/>
            <pc:sldMk cId="2832433263" sldId="259"/>
            <ac:cxnSpMk id="371" creationId="{5A104EA1-3E54-4EBE-9407-A8D92520B4D1}"/>
          </ac:cxnSpMkLst>
        </pc:cxnChg>
        <pc:cxnChg chg="add del">
          <ac:chgData name="Erik Anker Kilberg Skallevold" userId="db5690e31e0c9187" providerId="LiveId" clId="{AFE05B19-4DB3-48B5-A8D5-E40F8BE25BBC}" dt="2021-02-24T12:07:22.001" v="2799" actId="478"/>
          <ac:cxnSpMkLst>
            <pc:docMk/>
            <pc:sldMk cId="2832433263" sldId="259"/>
            <ac:cxnSpMk id="375" creationId="{074EB6A1-BB50-4805-90B9-ED4CF71149A1}"/>
          </ac:cxnSpMkLst>
        </pc:cxnChg>
        <pc:cxnChg chg="add mod">
          <ac:chgData name="Erik Anker Kilberg Skallevold" userId="db5690e31e0c9187" providerId="LiveId" clId="{AFE05B19-4DB3-48B5-A8D5-E40F8BE25BBC}" dt="2021-02-24T12:15:30.376" v="2860"/>
          <ac:cxnSpMkLst>
            <pc:docMk/>
            <pc:sldMk cId="2832433263" sldId="259"/>
            <ac:cxnSpMk id="377" creationId="{3A7698A7-DC8B-43B4-9176-6D457A4ACE38}"/>
          </ac:cxnSpMkLst>
        </pc:cxnChg>
        <pc:cxnChg chg="add mod">
          <ac:chgData name="Erik Anker Kilberg Skallevold" userId="db5690e31e0c9187" providerId="LiveId" clId="{AFE05B19-4DB3-48B5-A8D5-E40F8BE25BBC}" dt="2021-02-24T12:15:30.376" v="2860"/>
          <ac:cxnSpMkLst>
            <pc:docMk/>
            <pc:sldMk cId="2832433263" sldId="259"/>
            <ac:cxnSpMk id="381" creationId="{A14542AA-3C59-417A-8C4D-94F40B308624}"/>
          </ac:cxnSpMkLst>
        </pc:cxnChg>
        <pc:cxnChg chg="add mod">
          <ac:chgData name="Erik Anker Kilberg Skallevold" userId="db5690e31e0c9187" providerId="LiveId" clId="{AFE05B19-4DB3-48B5-A8D5-E40F8BE25BBC}" dt="2021-02-24T12:15:30.376" v="2860"/>
          <ac:cxnSpMkLst>
            <pc:docMk/>
            <pc:sldMk cId="2832433263" sldId="259"/>
            <ac:cxnSpMk id="384" creationId="{C5115438-CE44-4C07-A345-8E2670CAD711}"/>
          </ac:cxnSpMkLst>
        </pc:cxnChg>
        <pc:cxnChg chg="add del mod">
          <ac:chgData name="Erik Anker Kilberg Skallevold" userId="db5690e31e0c9187" providerId="LiveId" clId="{AFE05B19-4DB3-48B5-A8D5-E40F8BE25BBC}" dt="2021-02-24T12:08:49.074" v="2809" actId="11529"/>
          <ac:cxnSpMkLst>
            <pc:docMk/>
            <pc:sldMk cId="2832433263" sldId="259"/>
            <ac:cxnSpMk id="387" creationId="{80B4BC6E-6406-4CD3-AD15-68C7F292197E}"/>
          </ac:cxnSpMkLst>
        </pc:cxnChg>
        <pc:cxnChg chg="add del mod">
          <ac:chgData name="Erik Anker Kilberg Skallevold" userId="db5690e31e0c9187" providerId="LiveId" clId="{AFE05B19-4DB3-48B5-A8D5-E40F8BE25BBC}" dt="2021-02-24T12:12:57.398" v="2840" actId="478"/>
          <ac:cxnSpMkLst>
            <pc:docMk/>
            <pc:sldMk cId="2832433263" sldId="259"/>
            <ac:cxnSpMk id="389" creationId="{517B2AA3-4275-4E74-A7CE-7DA8913733B8}"/>
          </ac:cxnSpMkLst>
        </pc:cxnChg>
        <pc:cxnChg chg="add mod">
          <ac:chgData name="Erik Anker Kilberg Skallevold" userId="db5690e31e0c9187" providerId="LiveId" clId="{AFE05B19-4DB3-48B5-A8D5-E40F8BE25BBC}" dt="2021-02-24T12:15:30.376" v="2860"/>
          <ac:cxnSpMkLst>
            <pc:docMk/>
            <pc:sldMk cId="2832433263" sldId="259"/>
            <ac:cxnSpMk id="399" creationId="{83CB62B5-7151-4EED-BB3D-4A23BCA89AEA}"/>
          </ac:cxnSpMkLst>
        </pc:cxnChg>
        <pc:cxnChg chg="add mod">
          <ac:chgData name="Erik Anker Kilberg Skallevold" userId="db5690e31e0c9187" providerId="LiveId" clId="{AFE05B19-4DB3-48B5-A8D5-E40F8BE25BBC}" dt="2021-02-24T12:15:30.376" v="2860"/>
          <ac:cxnSpMkLst>
            <pc:docMk/>
            <pc:sldMk cId="2832433263" sldId="259"/>
            <ac:cxnSpMk id="401" creationId="{6D39151B-ABDA-4264-A79F-BF135019FE87}"/>
          </ac:cxnSpMkLst>
        </pc:cxnChg>
        <pc:cxnChg chg="add mod">
          <ac:chgData name="Erik Anker Kilberg Skallevold" userId="db5690e31e0c9187" providerId="LiveId" clId="{AFE05B19-4DB3-48B5-A8D5-E40F8BE25BBC}" dt="2021-02-24T12:15:30.376" v="2860"/>
          <ac:cxnSpMkLst>
            <pc:docMk/>
            <pc:sldMk cId="2832433263" sldId="259"/>
            <ac:cxnSpMk id="403" creationId="{CC729185-0E1D-4780-A994-2A67FB62CC04}"/>
          </ac:cxnSpMkLst>
        </pc:cxnChg>
        <pc:cxnChg chg="add mod">
          <ac:chgData name="Erik Anker Kilberg Skallevold" userId="db5690e31e0c9187" providerId="LiveId" clId="{AFE05B19-4DB3-48B5-A8D5-E40F8BE25BBC}" dt="2021-02-24T12:15:30.376" v="2860"/>
          <ac:cxnSpMkLst>
            <pc:docMk/>
            <pc:sldMk cId="2832433263" sldId="259"/>
            <ac:cxnSpMk id="405" creationId="{36D665C6-7F1F-4482-8CA2-F78A428CBAE7}"/>
          </ac:cxnSpMkLst>
        </pc:cxnChg>
        <pc:cxnChg chg="add mod">
          <ac:chgData name="Erik Anker Kilberg Skallevold" userId="db5690e31e0c9187" providerId="LiveId" clId="{AFE05B19-4DB3-48B5-A8D5-E40F8BE25BBC}" dt="2021-02-24T12:15:30.376" v="2860"/>
          <ac:cxnSpMkLst>
            <pc:docMk/>
            <pc:sldMk cId="2832433263" sldId="259"/>
            <ac:cxnSpMk id="409" creationId="{DC6BE1A7-939C-40FC-B6DB-D4AC3E29811F}"/>
          </ac:cxnSpMkLst>
        </pc:cxnChg>
        <pc:cxnChg chg="add mod">
          <ac:chgData name="Erik Anker Kilberg Skallevold" userId="db5690e31e0c9187" providerId="LiveId" clId="{AFE05B19-4DB3-48B5-A8D5-E40F8BE25BBC}" dt="2021-02-24T12:15:30.376" v="2860"/>
          <ac:cxnSpMkLst>
            <pc:docMk/>
            <pc:sldMk cId="2832433263" sldId="259"/>
            <ac:cxnSpMk id="417" creationId="{47D4D9B6-17AF-40B7-9078-1543464E9937}"/>
          </ac:cxnSpMkLst>
        </pc:cxnChg>
        <pc:cxnChg chg="add mod">
          <ac:chgData name="Erik Anker Kilberg Skallevold" userId="db5690e31e0c9187" providerId="LiveId" clId="{AFE05B19-4DB3-48B5-A8D5-E40F8BE25BBC}" dt="2021-02-24T12:15:30.376" v="2860"/>
          <ac:cxnSpMkLst>
            <pc:docMk/>
            <pc:sldMk cId="2832433263" sldId="259"/>
            <ac:cxnSpMk id="419" creationId="{970A24AC-C42A-45A8-A180-63DB4A181FCF}"/>
          </ac:cxnSpMkLst>
        </pc:cxnChg>
        <pc:cxnChg chg="add mod">
          <ac:chgData name="Erik Anker Kilberg Skallevold" userId="db5690e31e0c9187" providerId="LiveId" clId="{AFE05B19-4DB3-48B5-A8D5-E40F8BE25BBC}" dt="2021-02-24T12:15:30.376" v="2860"/>
          <ac:cxnSpMkLst>
            <pc:docMk/>
            <pc:sldMk cId="2832433263" sldId="259"/>
            <ac:cxnSpMk id="421" creationId="{836BE3B5-AB2A-4143-B4B2-089523776F82}"/>
          </ac:cxnSpMkLst>
        </pc:cxnChg>
        <pc:cxnChg chg="add mod">
          <ac:chgData name="Erik Anker Kilberg Skallevold" userId="db5690e31e0c9187" providerId="LiveId" clId="{AFE05B19-4DB3-48B5-A8D5-E40F8BE25BBC}" dt="2021-02-24T12:15:30.376" v="2860"/>
          <ac:cxnSpMkLst>
            <pc:docMk/>
            <pc:sldMk cId="2832433263" sldId="259"/>
            <ac:cxnSpMk id="423" creationId="{4E975644-1486-4CA1-8679-FC31647A630E}"/>
          </ac:cxnSpMkLst>
        </pc:cxnChg>
        <pc:cxnChg chg="add mod">
          <ac:chgData name="Erik Anker Kilberg Skallevold" userId="db5690e31e0c9187" providerId="LiveId" clId="{AFE05B19-4DB3-48B5-A8D5-E40F8BE25BBC}" dt="2021-02-24T12:15:30.376" v="2860"/>
          <ac:cxnSpMkLst>
            <pc:docMk/>
            <pc:sldMk cId="2832433263" sldId="259"/>
            <ac:cxnSpMk id="425" creationId="{4AE45754-DFD1-4ED1-9D68-5B6C04CF009B}"/>
          </ac:cxnSpMkLst>
        </pc:cxnChg>
        <pc:cxnChg chg="add mod">
          <ac:chgData name="Erik Anker Kilberg Skallevold" userId="db5690e31e0c9187" providerId="LiveId" clId="{AFE05B19-4DB3-48B5-A8D5-E40F8BE25BBC}" dt="2021-02-24T12:15:30.376" v="2860"/>
          <ac:cxnSpMkLst>
            <pc:docMk/>
            <pc:sldMk cId="2832433263" sldId="259"/>
            <ac:cxnSpMk id="429" creationId="{C3DBBA5F-02AB-455A-85A0-A1E4415C5587}"/>
          </ac:cxnSpMkLst>
        </pc:cxnChg>
      </pc:sldChg>
      <pc:sldMasterChg chg="modSp modSldLayout">
        <pc:chgData name="Erik Anker Kilberg Skallevold" userId="db5690e31e0c9187" providerId="LiveId" clId="{AFE05B19-4DB3-48B5-A8D5-E40F8BE25BBC}" dt="2021-02-14T16:15:13.629" v="2062"/>
        <pc:sldMasterMkLst>
          <pc:docMk/>
          <pc:sldMasterMk cId="3605832019" sldId="2147483684"/>
        </pc:sldMasterMkLst>
        <pc:spChg chg="mod">
          <ac:chgData name="Erik Anker Kilberg Skallevold" userId="db5690e31e0c9187" providerId="LiveId" clId="{AFE05B19-4DB3-48B5-A8D5-E40F8BE25BBC}" dt="2021-02-14T16:15:13.629" v="2062"/>
          <ac:spMkLst>
            <pc:docMk/>
            <pc:sldMasterMk cId="3605832019" sldId="2147483684"/>
            <ac:spMk id="2" creationId="{00000000-0000-0000-0000-000000000000}"/>
          </ac:spMkLst>
        </pc:spChg>
        <pc:spChg chg="mod">
          <ac:chgData name="Erik Anker Kilberg Skallevold" userId="db5690e31e0c9187" providerId="LiveId" clId="{AFE05B19-4DB3-48B5-A8D5-E40F8BE25BBC}" dt="2021-02-14T16:15:13.629" v="2062"/>
          <ac:spMkLst>
            <pc:docMk/>
            <pc:sldMasterMk cId="3605832019" sldId="2147483684"/>
            <ac:spMk id="3" creationId="{00000000-0000-0000-0000-000000000000}"/>
          </ac:spMkLst>
        </pc:spChg>
        <pc:spChg chg="mod">
          <ac:chgData name="Erik Anker Kilberg Skallevold" userId="db5690e31e0c9187" providerId="LiveId" clId="{AFE05B19-4DB3-48B5-A8D5-E40F8BE25BBC}" dt="2021-02-14T16:15:13.629" v="2062"/>
          <ac:spMkLst>
            <pc:docMk/>
            <pc:sldMasterMk cId="3605832019" sldId="2147483684"/>
            <ac:spMk id="4" creationId="{00000000-0000-0000-0000-000000000000}"/>
          </ac:spMkLst>
        </pc:spChg>
        <pc:spChg chg="mod">
          <ac:chgData name="Erik Anker Kilberg Skallevold" userId="db5690e31e0c9187" providerId="LiveId" clId="{AFE05B19-4DB3-48B5-A8D5-E40F8BE25BBC}" dt="2021-02-14T16:15:13.629" v="2062"/>
          <ac:spMkLst>
            <pc:docMk/>
            <pc:sldMasterMk cId="3605832019" sldId="2147483684"/>
            <ac:spMk id="5" creationId="{00000000-0000-0000-0000-000000000000}"/>
          </ac:spMkLst>
        </pc:spChg>
        <pc:spChg chg="mod">
          <ac:chgData name="Erik Anker Kilberg Skallevold" userId="db5690e31e0c9187" providerId="LiveId" clId="{AFE05B19-4DB3-48B5-A8D5-E40F8BE25BBC}" dt="2021-02-14T16:15:13.629" v="2062"/>
          <ac:spMkLst>
            <pc:docMk/>
            <pc:sldMasterMk cId="3605832019" sldId="2147483684"/>
            <ac:spMk id="6" creationId="{00000000-0000-0000-0000-000000000000}"/>
          </ac:spMkLst>
        </pc:spChg>
        <pc:sldLayoutChg chg="modSp">
          <pc:chgData name="Erik Anker Kilberg Skallevold" userId="db5690e31e0c9187" providerId="LiveId" clId="{AFE05B19-4DB3-48B5-A8D5-E40F8BE25BBC}" dt="2021-02-14T16:15:13.629" v="2062"/>
          <pc:sldLayoutMkLst>
            <pc:docMk/>
            <pc:sldMasterMk cId="3605832019" sldId="2147483684"/>
            <pc:sldLayoutMk cId="1105005944" sldId="2147483685"/>
          </pc:sldLayoutMkLst>
          <pc:spChg chg="mod">
            <ac:chgData name="Erik Anker Kilberg Skallevold" userId="db5690e31e0c9187" providerId="LiveId" clId="{AFE05B19-4DB3-48B5-A8D5-E40F8BE25BBC}" dt="2021-02-14T16:15:13.629" v="2062"/>
            <ac:spMkLst>
              <pc:docMk/>
              <pc:sldMasterMk cId="3605832019" sldId="2147483684"/>
              <pc:sldLayoutMk cId="1105005944" sldId="2147483685"/>
              <ac:spMk id="2" creationId="{00000000-0000-0000-0000-000000000000}"/>
            </ac:spMkLst>
          </pc:spChg>
          <pc:spChg chg="mod">
            <ac:chgData name="Erik Anker Kilberg Skallevold" userId="db5690e31e0c9187" providerId="LiveId" clId="{AFE05B19-4DB3-48B5-A8D5-E40F8BE25BBC}" dt="2021-02-14T16:15:13.629" v="2062"/>
            <ac:spMkLst>
              <pc:docMk/>
              <pc:sldMasterMk cId="3605832019" sldId="2147483684"/>
              <pc:sldLayoutMk cId="1105005944" sldId="2147483685"/>
              <ac:spMk id="3" creationId="{00000000-0000-0000-0000-000000000000}"/>
            </ac:spMkLst>
          </pc:spChg>
        </pc:sldLayoutChg>
        <pc:sldLayoutChg chg="modSp">
          <pc:chgData name="Erik Anker Kilberg Skallevold" userId="db5690e31e0c9187" providerId="LiveId" clId="{AFE05B19-4DB3-48B5-A8D5-E40F8BE25BBC}" dt="2021-02-14T16:15:13.629" v="2062"/>
          <pc:sldLayoutMkLst>
            <pc:docMk/>
            <pc:sldMasterMk cId="3605832019" sldId="2147483684"/>
            <pc:sldLayoutMk cId="2811239967" sldId="2147483687"/>
          </pc:sldLayoutMkLst>
          <pc:spChg chg="mod">
            <ac:chgData name="Erik Anker Kilberg Skallevold" userId="db5690e31e0c9187" providerId="LiveId" clId="{AFE05B19-4DB3-48B5-A8D5-E40F8BE25BBC}" dt="2021-02-14T16:15:13.629" v="2062"/>
            <ac:spMkLst>
              <pc:docMk/>
              <pc:sldMasterMk cId="3605832019" sldId="2147483684"/>
              <pc:sldLayoutMk cId="2811239967" sldId="2147483687"/>
              <ac:spMk id="2" creationId="{00000000-0000-0000-0000-000000000000}"/>
            </ac:spMkLst>
          </pc:spChg>
          <pc:spChg chg="mod">
            <ac:chgData name="Erik Anker Kilberg Skallevold" userId="db5690e31e0c9187" providerId="LiveId" clId="{AFE05B19-4DB3-48B5-A8D5-E40F8BE25BBC}" dt="2021-02-14T16:15:13.629" v="2062"/>
            <ac:spMkLst>
              <pc:docMk/>
              <pc:sldMasterMk cId="3605832019" sldId="2147483684"/>
              <pc:sldLayoutMk cId="2811239967" sldId="2147483687"/>
              <ac:spMk id="3" creationId="{00000000-0000-0000-0000-000000000000}"/>
            </ac:spMkLst>
          </pc:spChg>
        </pc:sldLayoutChg>
        <pc:sldLayoutChg chg="modSp">
          <pc:chgData name="Erik Anker Kilberg Skallevold" userId="db5690e31e0c9187" providerId="LiveId" clId="{AFE05B19-4DB3-48B5-A8D5-E40F8BE25BBC}" dt="2021-02-14T16:15:13.629" v="2062"/>
          <pc:sldLayoutMkLst>
            <pc:docMk/>
            <pc:sldMasterMk cId="3605832019" sldId="2147483684"/>
            <pc:sldLayoutMk cId="3996147300" sldId="2147483688"/>
          </pc:sldLayoutMkLst>
          <pc:spChg chg="mod">
            <ac:chgData name="Erik Anker Kilberg Skallevold" userId="db5690e31e0c9187" providerId="LiveId" clId="{AFE05B19-4DB3-48B5-A8D5-E40F8BE25BBC}" dt="2021-02-14T16:15:13.629" v="2062"/>
            <ac:spMkLst>
              <pc:docMk/>
              <pc:sldMasterMk cId="3605832019" sldId="2147483684"/>
              <pc:sldLayoutMk cId="3996147300" sldId="2147483688"/>
              <ac:spMk id="3" creationId="{00000000-0000-0000-0000-000000000000}"/>
            </ac:spMkLst>
          </pc:spChg>
          <pc:spChg chg="mod">
            <ac:chgData name="Erik Anker Kilberg Skallevold" userId="db5690e31e0c9187" providerId="LiveId" clId="{AFE05B19-4DB3-48B5-A8D5-E40F8BE25BBC}" dt="2021-02-14T16:15:13.629" v="2062"/>
            <ac:spMkLst>
              <pc:docMk/>
              <pc:sldMasterMk cId="3605832019" sldId="2147483684"/>
              <pc:sldLayoutMk cId="3996147300" sldId="2147483688"/>
              <ac:spMk id="4" creationId="{00000000-0000-0000-0000-000000000000}"/>
            </ac:spMkLst>
          </pc:spChg>
        </pc:sldLayoutChg>
        <pc:sldLayoutChg chg="modSp">
          <pc:chgData name="Erik Anker Kilberg Skallevold" userId="db5690e31e0c9187" providerId="LiveId" clId="{AFE05B19-4DB3-48B5-A8D5-E40F8BE25BBC}" dt="2021-02-14T16:15:13.629" v="2062"/>
          <pc:sldLayoutMkLst>
            <pc:docMk/>
            <pc:sldMasterMk cId="3605832019" sldId="2147483684"/>
            <pc:sldLayoutMk cId="1086247786" sldId="2147483689"/>
          </pc:sldLayoutMkLst>
          <pc:spChg chg="mod">
            <ac:chgData name="Erik Anker Kilberg Skallevold" userId="db5690e31e0c9187" providerId="LiveId" clId="{AFE05B19-4DB3-48B5-A8D5-E40F8BE25BBC}" dt="2021-02-14T16:15:13.629" v="2062"/>
            <ac:spMkLst>
              <pc:docMk/>
              <pc:sldMasterMk cId="3605832019" sldId="2147483684"/>
              <pc:sldLayoutMk cId="1086247786" sldId="2147483689"/>
              <ac:spMk id="2" creationId="{00000000-0000-0000-0000-000000000000}"/>
            </ac:spMkLst>
          </pc:spChg>
          <pc:spChg chg="mod">
            <ac:chgData name="Erik Anker Kilberg Skallevold" userId="db5690e31e0c9187" providerId="LiveId" clId="{AFE05B19-4DB3-48B5-A8D5-E40F8BE25BBC}" dt="2021-02-14T16:15:13.629" v="2062"/>
            <ac:spMkLst>
              <pc:docMk/>
              <pc:sldMasterMk cId="3605832019" sldId="2147483684"/>
              <pc:sldLayoutMk cId="1086247786" sldId="2147483689"/>
              <ac:spMk id="3" creationId="{00000000-0000-0000-0000-000000000000}"/>
            </ac:spMkLst>
          </pc:spChg>
          <pc:spChg chg="mod">
            <ac:chgData name="Erik Anker Kilberg Skallevold" userId="db5690e31e0c9187" providerId="LiveId" clId="{AFE05B19-4DB3-48B5-A8D5-E40F8BE25BBC}" dt="2021-02-14T16:15:13.629" v="2062"/>
            <ac:spMkLst>
              <pc:docMk/>
              <pc:sldMasterMk cId="3605832019" sldId="2147483684"/>
              <pc:sldLayoutMk cId="1086247786" sldId="2147483689"/>
              <ac:spMk id="4" creationId="{00000000-0000-0000-0000-000000000000}"/>
            </ac:spMkLst>
          </pc:spChg>
          <pc:spChg chg="mod">
            <ac:chgData name="Erik Anker Kilberg Skallevold" userId="db5690e31e0c9187" providerId="LiveId" clId="{AFE05B19-4DB3-48B5-A8D5-E40F8BE25BBC}" dt="2021-02-14T16:15:13.629" v="2062"/>
            <ac:spMkLst>
              <pc:docMk/>
              <pc:sldMasterMk cId="3605832019" sldId="2147483684"/>
              <pc:sldLayoutMk cId="1086247786" sldId="2147483689"/>
              <ac:spMk id="5" creationId="{00000000-0000-0000-0000-000000000000}"/>
            </ac:spMkLst>
          </pc:spChg>
          <pc:spChg chg="mod">
            <ac:chgData name="Erik Anker Kilberg Skallevold" userId="db5690e31e0c9187" providerId="LiveId" clId="{AFE05B19-4DB3-48B5-A8D5-E40F8BE25BBC}" dt="2021-02-14T16:15:13.629" v="2062"/>
            <ac:spMkLst>
              <pc:docMk/>
              <pc:sldMasterMk cId="3605832019" sldId="2147483684"/>
              <pc:sldLayoutMk cId="1086247786" sldId="2147483689"/>
              <ac:spMk id="6" creationId="{00000000-0000-0000-0000-000000000000}"/>
            </ac:spMkLst>
          </pc:spChg>
        </pc:sldLayoutChg>
        <pc:sldLayoutChg chg="modSp">
          <pc:chgData name="Erik Anker Kilberg Skallevold" userId="db5690e31e0c9187" providerId="LiveId" clId="{AFE05B19-4DB3-48B5-A8D5-E40F8BE25BBC}" dt="2021-02-14T16:15:13.629" v="2062"/>
          <pc:sldLayoutMkLst>
            <pc:docMk/>
            <pc:sldMasterMk cId="3605832019" sldId="2147483684"/>
            <pc:sldLayoutMk cId="4233382674" sldId="2147483692"/>
          </pc:sldLayoutMkLst>
          <pc:spChg chg="mod">
            <ac:chgData name="Erik Anker Kilberg Skallevold" userId="db5690e31e0c9187" providerId="LiveId" clId="{AFE05B19-4DB3-48B5-A8D5-E40F8BE25BBC}" dt="2021-02-14T16:15:13.629" v="2062"/>
            <ac:spMkLst>
              <pc:docMk/>
              <pc:sldMasterMk cId="3605832019" sldId="2147483684"/>
              <pc:sldLayoutMk cId="4233382674" sldId="2147483692"/>
              <ac:spMk id="2" creationId="{00000000-0000-0000-0000-000000000000}"/>
            </ac:spMkLst>
          </pc:spChg>
          <pc:spChg chg="mod">
            <ac:chgData name="Erik Anker Kilberg Skallevold" userId="db5690e31e0c9187" providerId="LiveId" clId="{AFE05B19-4DB3-48B5-A8D5-E40F8BE25BBC}" dt="2021-02-14T16:15:13.629" v="2062"/>
            <ac:spMkLst>
              <pc:docMk/>
              <pc:sldMasterMk cId="3605832019" sldId="2147483684"/>
              <pc:sldLayoutMk cId="4233382674" sldId="2147483692"/>
              <ac:spMk id="3" creationId="{00000000-0000-0000-0000-000000000000}"/>
            </ac:spMkLst>
          </pc:spChg>
          <pc:spChg chg="mod">
            <ac:chgData name="Erik Anker Kilberg Skallevold" userId="db5690e31e0c9187" providerId="LiveId" clId="{AFE05B19-4DB3-48B5-A8D5-E40F8BE25BBC}" dt="2021-02-14T16:15:13.629" v="2062"/>
            <ac:spMkLst>
              <pc:docMk/>
              <pc:sldMasterMk cId="3605832019" sldId="2147483684"/>
              <pc:sldLayoutMk cId="4233382674" sldId="2147483692"/>
              <ac:spMk id="4" creationId="{00000000-0000-0000-0000-000000000000}"/>
            </ac:spMkLst>
          </pc:spChg>
        </pc:sldLayoutChg>
        <pc:sldLayoutChg chg="modSp">
          <pc:chgData name="Erik Anker Kilberg Skallevold" userId="db5690e31e0c9187" providerId="LiveId" clId="{AFE05B19-4DB3-48B5-A8D5-E40F8BE25BBC}" dt="2021-02-14T16:15:13.629" v="2062"/>
          <pc:sldLayoutMkLst>
            <pc:docMk/>
            <pc:sldMasterMk cId="3605832019" sldId="2147483684"/>
            <pc:sldLayoutMk cId="443972766" sldId="2147483693"/>
          </pc:sldLayoutMkLst>
          <pc:spChg chg="mod">
            <ac:chgData name="Erik Anker Kilberg Skallevold" userId="db5690e31e0c9187" providerId="LiveId" clId="{AFE05B19-4DB3-48B5-A8D5-E40F8BE25BBC}" dt="2021-02-14T16:15:13.629" v="2062"/>
            <ac:spMkLst>
              <pc:docMk/>
              <pc:sldMasterMk cId="3605832019" sldId="2147483684"/>
              <pc:sldLayoutMk cId="443972766" sldId="2147483693"/>
              <ac:spMk id="2" creationId="{00000000-0000-0000-0000-000000000000}"/>
            </ac:spMkLst>
          </pc:spChg>
          <pc:spChg chg="mod">
            <ac:chgData name="Erik Anker Kilberg Skallevold" userId="db5690e31e0c9187" providerId="LiveId" clId="{AFE05B19-4DB3-48B5-A8D5-E40F8BE25BBC}" dt="2021-02-14T16:15:13.629" v="2062"/>
            <ac:spMkLst>
              <pc:docMk/>
              <pc:sldMasterMk cId="3605832019" sldId="2147483684"/>
              <pc:sldLayoutMk cId="443972766" sldId="2147483693"/>
              <ac:spMk id="3" creationId="{00000000-0000-0000-0000-000000000000}"/>
            </ac:spMkLst>
          </pc:spChg>
          <pc:spChg chg="mod">
            <ac:chgData name="Erik Anker Kilberg Skallevold" userId="db5690e31e0c9187" providerId="LiveId" clId="{AFE05B19-4DB3-48B5-A8D5-E40F8BE25BBC}" dt="2021-02-14T16:15:13.629" v="2062"/>
            <ac:spMkLst>
              <pc:docMk/>
              <pc:sldMasterMk cId="3605832019" sldId="2147483684"/>
              <pc:sldLayoutMk cId="443972766" sldId="2147483693"/>
              <ac:spMk id="4" creationId="{00000000-0000-0000-0000-000000000000}"/>
            </ac:spMkLst>
          </pc:spChg>
        </pc:sldLayoutChg>
        <pc:sldLayoutChg chg="modSp">
          <pc:chgData name="Erik Anker Kilberg Skallevold" userId="db5690e31e0c9187" providerId="LiveId" clId="{AFE05B19-4DB3-48B5-A8D5-E40F8BE25BBC}" dt="2021-02-14T16:15:13.629" v="2062"/>
          <pc:sldLayoutMkLst>
            <pc:docMk/>
            <pc:sldMasterMk cId="3605832019" sldId="2147483684"/>
            <pc:sldLayoutMk cId="1514045443" sldId="2147483695"/>
          </pc:sldLayoutMkLst>
          <pc:spChg chg="mod">
            <ac:chgData name="Erik Anker Kilberg Skallevold" userId="db5690e31e0c9187" providerId="LiveId" clId="{AFE05B19-4DB3-48B5-A8D5-E40F8BE25BBC}" dt="2021-02-14T16:15:13.629" v="2062"/>
            <ac:spMkLst>
              <pc:docMk/>
              <pc:sldMasterMk cId="3605832019" sldId="2147483684"/>
              <pc:sldLayoutMk cId="1514045443" sldId="2147483695"/>
              <ac:spMk id="2" creationId="{00000000-0000-0000-0000-000000000000}"/>
            </ac:spMkLst>
          </pc:spChg>
          <pc:spChg chg="mod">
            <ac:chgData name="Erik Anker Kilberg Skallevold" userId="db5690e31e0c9187" providerId="LiveId" clId="{AFE05B19-4DB3-48B5-A8D5-E40F8BE25BBC}" dt="2021-02-14T16:15:13.629" v="2062"/>
            <ac:spMkLst>
              <pc:docMk/>
              <pc:sldMasterMk cId="3605832019" sldId="2147483684"/>
              <pc:sldLayoutMk cId="1514045443" sldId="2147483695"/>
              <ac:spMk id="3" creationId="{00000000-0000-0000-0000-000000000000}"/>
            </ac:spMkLst>
          </pc:spChg>
        </pc:sldLayoutChg>
      </pc:sldMasterChg>
      <pc:sldMasterChg chg="modSp modSldLayout">
        <pc:chgData name="Erik Anker Kilberg Skallevold" userId="db5690e31e0c9187" providerId="LiveId" clId="{AFE05B19-4DB3-48B5-A8D5-E40F8BE25BBC}" dt="2021-02-24T12:15:30.376" v="2860"/>
        <pc:sldMasterMkLst>
          <pc:docMk/>
          <pc:sldMasterMk cId="3312096699" sldId="2147483708"/>
        </pc:sldMasterMkLst>
        <pc:spChg chg="mod">
          <ac:chgData name="Erik Anker Kilberg Skallevold" userId="db5690e31e0c9187" providerId="LiveId" clId="{AFE05B19-4DB3-48B5-A8D5-E40F8BE25BBC}" dt="2021-02-24T12:15:30.376" v="2860"/>
          <ac:spMkLst>
            <pc:docMk/>
            <pc:sldMasterMk cId="3312096699" sldId="2147483708"/>
            <ac:spMk id="2" creationId="{00000000-0000-0000-0000-000000000000}"/>
          </ac:spMkLst>
        </pc:spChg>
        <pc:spChg chg="mod">
          <ac:chgData name="Erik Anker Kilberg Skallevold" userId="db5690e31e0c9187" providerId="LiveId" clId="{AFE05B19-4DB3-48B5-A8D5-E40F8BE25BBC}" dt="2021-02-24T12:15:30.376" v="2860"/>
          <ac:spMkLst>
            <pc:docMk/>
            <pc:sldMasterMk cId="3312096699" sldId="2147483708"/>
            <ac:spMk id="3" creationId="{00000000-0000-0000-0000-000000000000}"/>
          </ac:spMkLst>
        </pc:spChg>
        <pc:spChg chg="mod">
          <ac:chgData name="Erik Anker Kilberg Skallevold" userId="db5690e31e0c9187" providerId="LiveId" clId="{AFE05B19-4DB3-48B5-A8D5-E40F8BE25BBC}" dt="2021-02-24T12:15:30.376" v="2860"/>
          <ac:spMkLst>
            <pc:docMk/>
            <pc:sldMasterMk cId="3312096699" sldId="2147483708"/>
            <ac:spMk id="4" creationId="{00000000-0000-0000-0000-000000000000}"/>
          </ac:spMkLst>
        </pc:spChg>
        <pc:spChg chg="mod">
          <ac:chgData name="Erik Anker Kilberg Skallevold" userId="db5690e31e0c9187" providerId="LiveId" clId="{AFE05B19-4DB3-48B5-A8D5-E40F8BE25BBC}" dt="2021-02-24T12:15:30.376" v="2860"/>
          <ac:spMkLst>
            <pc:docMk/>
            <pc:sldMasterMk cId="3312096699" sldId="2147483708"/>
            <ac:spMk id="5" creationId="{00000000-0000-0000-0000-000000000000}"/>
          </ac:spMkLst>
        </pc:spChg>
        <pc:spChg chg="mod">
          <ac:chgData name="Erik Anker Kilberg Skallevold" userId="db5690e31e0c9187" providerId="LiveId" clId="{AFE05B19-4DB3-48B5-A8D5-E40F8BE25BBC}" dt="2021-02-24T12:15:30.376" v="2860"/>
          <ac:spMkLst>
            <pc:docMk/>
            <pc:sldMasterMk cId="3312096699" sldId="2147483708"/>
            <ac:spMk id="6" creationId="{00000000-0000-0000-0000-000000000000}"/>
          </ac:spMkLst>
        </pc:spChg>
        <pc:sldLayoutChg chg="modSp">
          <pc:chgData name="Erik Anker Kilberg Skallevold" userId="db5690e31e0c9187" providerId="LiveId" clId="{AFE05B19-4DB3-48B5-A8D5-E40F8BE25BBC}" dt="2021-02-24T12:15:30.376" v="2860"/>
          <pc:sldLayoutMkLst>
            <pc:docMk/>
            <pc:sldMasterMk cId="3312096699" sldId="2147483708"/>
            <pc:sldLayoutMk cId="4026719610" sldId="2147483709"/>
          </pc:sldLayoutMkLst>
          <pc:spChg chg="mod">
            <ac:chgData name="Erik Anker Kilberg Skallevold" userId="db5690e31e0c9187" providerId="LiveId" clId="{AFE05B19-4DB3-48B5-A8D5-E40F8BE25BBC}" dt="2021-02-24T12:15:30.376" v="2860"/>
            <ac:spMkLst>
              <pc:docMk/>
              <pc:sldMasterMk cId="3312096699" sldId="2147483708"/>
              <pc:sldLayoutMk cId="4026719610" sldId="2147483709"/>
              <ac:spMk id="2" creationId="{00000000-0000-0000-0000-000000000000}"/>
            </ac:spMkLst>
          </pc:spChg>
          <pc:spChg chg="mod">
            <ac:chgData name="Erik Anker Kilberg Skallevold" userId="db5690e31e0c9187" providerId="LiveId" clId="{AFE05B19-4DB3-48B5-A8D5-E40F8BE25BBC}" dt="2021-02-24T12:15:30.376" v="2860"/>
            <ac:spMkLst>
              <pc:docMk/>
              <pc:sldMasterMk cId="3312096699" sldId="2147483708"/>
              <pc:sldLayoutMk cId="4026719610" sldId="2147483709"/>
              <ac:spMk id="3" creationId="{00000000-0000-0000-0000-000000000000}"/>
            </ac:spMkLst>
          </pc:spChg>
        </pc:sldLayoutChg>
        <pc:sldLayoutChg chg="modSp">
          <pc:chgData name="Erik Anker Kilberg Skallevold" userId="db5690e31e0c9187" providerId="LiveId" clId="{AFE05B19-4DB3-48B5-A8D5-E40F8BE25BBC}" dt="2021-02-24T12:15:30.376" v="2860"/>
          <pc:sldLayoutMkLst>
            <pc:docMk/>
            <pc:sldMasterMk cId="3312096699" sldId="2147483708"/>
            <pc:sldLayoutMk cId="3551747989" sldId="2147483711"/>
          </pc:sldLayoutMkLst>
          <pc:spChg chg="mod">
            <ac:chgData name="Erik Anker Kilberg Skallevold" userId="db5690e31e0c9187" providerId="LiveId" clId="{AFE05B19-4DB3-48B5-A8D5-E40F8BE25BBC}" dt="2021-02-24T12:15:30.376" v="2860"/>
            <ac:spMkLst>
              <pc:docMk/>
              <pc:sldMasterMk cId="3312096699" sldId="2147483708"/>
              <pc:sldLayoutMk cId="3551747989" sldId="2147483711"/>
              <ac:spMk id="2" creationId="{00000000-0000-0000-0000-000000000000}"/>
            </ac:spMkLst>
          </pc:spChg>
          <pc:spChg chg="mod">
            <ac:chgData name="Erik Anker Kilberg Skallevold" userId="db5690e31e0c9187" providerId="LiveId" clId="{AFE05B19-4DB3-48B5-A8D5-E40F8BE25BBC}" dt="2021-02-24T12:15:30.376" v="2860"/>
            <ac:spMkLst>
              <pc:docMk/>
              <pc:sldMasterMk cId="3312096699" sldId="2147483708"/>
              <pc:sldLayoutMk cId="3551747989" sldId="2147483711"/>
              <ac:spMk id="3" creationId="{00000000-0000-0000-0000-000000000000}"/>
            </ac:spMkLst>
          </pc:spChg>
        </pc:sldLayoutChg>
        <pc:sldLayoutChg chg="modSp">
          <pc:chgData name="Erik Anker Kilberg Skallevold" userId="db5690e31e0c9187" providerId="LiveId" clId="{AFE05B19-4DB3-48B5-A8D5-E40F8BE25BBC}" dt="2021-02-24T12:15:30.376" v="2860"/>
          <pc:sldLayoutMkLst>
            <pc:docMk/>
            <pc:sldMasterMk cId="3312096699" sldId="2147483708"/>
            <pc:sldLayoutMk cId="4147680951" sldId="2147483712"/>
          </pc:sldLayoutMkLst>
          <pc:spChg chg="mod">
            <ac:chgData name="Erik Anker Kilberg Skallevold" userId="db5690e31e0c9187" providerId="LiveId" clId="{AFE05B19-4DB3-48B5-A8D5-E40F8BE25BBC}" dt="2021-02-24T12:15:30.376" v="2860"/>
            <ac:spMkLst>
              <pc:docMk/>
              <pc:sldMasterMk cId="3312096699" sldId="2147483708"/>
              <pc:sldLayoutMk cId="4147680951" sldId="2147483712"/>
              <ac:spMk id="3" creationId="{00000000-0000-0000-0000-000000000000}"/>
            </ac:spMkLst>
          </pc:spChg>
          <pc:spChg chg="mod">
            <ac:chgData name="Erik Anker Kilberg Skallevold" userId="db5690e31e0c9187" providerId="LiveId" clId="{AFE05B19-4DB3-48B5-A8D5-E40F8BE25BBC}" dt="2021-02-24T12:15:30.376" v="2860"/>
            <ac:spMkLst>
              <pc:docMk/>
              <pc:sldMasterMk cId="3312096699" sldId="2147483708"/>
              <pc:sldLayoutMk cId="4147680951" sldId="2147483712"/>
              <ac:spMk id="4" creationId="{00000000-0000-0000-0000-000000000000}"/>
            </ac:spMkLst>
          </pc:spChg>
        </pc:sldLayoutChg>
        <pc:sldLayoutChg chg="modSp">
          <pc:chgData name="Erik Anker Kilberg Skallevold" userId="db5690e31e0c9187" providerId="LiveId" clId="{AFE05B19-4DB3-48B5-A8D5-E40F8BE25BBC}" dt="2021-02-24T12:15:30.376" v="2860"/>
          <pc:sldLayoutMkLst>
            <pc:docMk/>
            <pc:sldMasterMk cId="3312096699" sldId="2147483708"/>
            <pc:sldLayoutMk cId="1170672015" sldId="2147483713"/>
          </pc:sldLayoutMkLst>
          <pc:spChg chg="mod">
            <ac:chgData name="Erik Anker Kilberg Skallevold" userId="db5690e31e0c9187" providerId="LiveId" clId="{AFE05B19-4DB3-48B5-A8D5-E40F8BE25BBC}" dt="2021-02-24T12:15:30.376" v="2860"/>
            <ac:spMkLst>
              <pc:docMk/>
              <pc:sldMasterMk cId="3312096699" sldId="2147483708"/>
              <pc:sldLayoutMk cId="1170672015" sldId="2147483713"/>
              <ac:spMk id="2" creationId="{00000000-0000-0000-0000-000000000000}"/>
            </ac:spMkLst>
          </pc:spChg>
          <pc:spChg chg="mod">
            <ac:chgData name="Erik Anker Kilberg Skallevold" userId="db5690e31e0c9187" providerId="LiveId" clId="{AFE05B19-4DB3-48B5-A8D5-E40F8BE25BBC}" dt="2021-02-24T12:15:30.376" v="2860"/>
            <ac:spMkLst>
              <pc:docMk/>
              <pc:sldMasterMk cId="3312096699" sldId="2147483708"/>
              <pc:sldLayoutMk cId="1170672015" sldId="2147483713"/>
              <ac:spMk id="3" creationId="{00000000-0000-0000-0000-000000000000}"/>
            </ac:spMkLst>
          </pc:spChg>
          <pc:spChg chg="mod">
            <ac:chgData name="Erik Anker Kilberg Skallevold" userId="db5690e31e0c9187" providerId="LiveId" clId="{AFE05B19-4DB3-48B5-A8D5-E40F8BE25BBC}" dt="2021-02-24T12:15:30.376" v="2860"/>
            <ac:spMkLst>
              <pc:docMk/>
              <pc:sldMasterMk cId="3312096699" sldId="2147483708"/>
              <pc:sldLayoutMk cId="1170672015" sldId="2147483713"/>
              <ac:spMk id="4" creationId="{00000000-0000-0000-0000-000000000000}"/>
            </ac:spMkLst>
          </pc:spChg>
          <pc:spChg chg="mod">
            <ac:chgData name="Erik Anker Kilberg Skallevold" userId="db5690e31e0c9187" providerId="LiveId" clId="{AFE05B19-4DB3-48B5-A8D5-E40F8BE25BBC}" dt="2021-02-24T12:15:30.376" v="2860"/>
            <ac:spMkLst>
              <pc:docMk/>
              <pc:sldMasterMk cId="3312096699" sldId="2147483708"/>
              <pc:sldLayoutMk cId="1170672015" sldId="2147483713"/>
              <ac:spMk id="5" creationId="{00000000-0000-0000-0000-000000000000}"/>
            </ac:spMkLst>
          </pc:spChg>
          <pc:spChg chg="mod">
            <ac:chgData name="Erik Anker Kilberg Skallevold" userId="db5690e31e0c9187" providerId="LiveId" clId="{AFE05B19-4DB3-48B5-A8D5-E40F8BE25BBC}" dt="2021-02-24T12:15:30.376" v="2860"/>
            <ac:spMkLst>
              <pc:docMk/>
              <pc:sldMasterMk cId="3312096699" sldId="2147483708"/>
              <pc:sldLayoutMk cId="1170672015" sldId="2147483713"/>
              <ac:spMk id="6" creationId="{00000000-0000-0000-0000-000000000000}"/>
            </ac:spMkLst>
          </pc:spChg>
        </pc:sldLayoutChg>
        <pc:sldLayoutChg chg="modSp">
          <pc:chgData name="Erik Anker Kilberg Skallevold" userId="db5690e31e0c9187" providerId="LiveId" clId="{AFE05B19-4DB3-48B5-A8D5-E40F8BE25BBC}" dt="2021-02-24T12:15:30.376" v="2860"/>
          <pc:sldLayoutMkLst>
            <pc:docMk/>
            <pc:sldMasterMk cId="3312096699" sldId="2147483708"/>
            <pc:sldLayoutMk cId="1490121199" sldId="2147483716"/>
          </pc:sldLayoutMkLst>
          <pc:spChg chg="mod">
            <ac:chgData name="Erik Anker Kilberg Skallevold" userId="db5690e31e0c9187" providerId="LiveId" clId="{AFE05B19-4DB3-48B5-A8D5-E40F8BE25BBC}" dt="2021-02-24T12:15:30.376" v="2860"/>
            <ac:spMkLst>
              <pc:docMk/>
              <pc:sldMasterMk cId="3312096699" sldId="2147483708"/>
              <pc:sldLayoutMk cId="1490121199" sldId="2147483716"/>
              <ac:spMk id="2" creationId="{00000000-0000-0000-0000-000000000000}"/>
            </ac:spMkLst>
          </pc:spChg>
          <pc:spChg chg="mod">
            <ac:chgData name="Erik Anker Kilberg Skallevold" userId="db5690e31e0c9187" providerId="LiveId" clId="{AFE05B19-4DB3-48B5-A8D5-E40F8BE25BBC}" dt="2021-02-24T12:15:30.376" v="2860"/>
            <ac:spMkLst>
              <pc:docMk/>
              <pc:sldMasterMk cId="3312096699" sldId="2147483708"/>
              <pc:sldLayoutMk cId="1490121199" sldId="2147483716"/>
              <ac:spMk id="3" creationId="{00000000-0000-0000-0000-000000000000}"/>
            </ac:spMkLst>
          </pc:spChg>
          <pc:spChg chg="mod">
            <ac:chgData name="Erik Anker Kilberg Skallevold" userId="db5690e31e0c9187" providerId="LiveId" clId="{AFE05B19-4DB3-48B5-A8D5-E40F8BE25BBC}" dt="2021-02-24T12:15:30.376" v="2860"/>
            <ac:spMkLst>
              <pc:docMk/>
              <pc:sldMasterMk cId="3312096699" sldId="2147483708"/>
              <pc:sldLayoutMk cId="1490121199" sldId="2147483716"/>
              <ac:spMk id="4" creationId="{00000000-0000-0000-0000-000000000000}"/>
            </ac:spMkLst>
          </pc:spChg>
        </pc:sldLayoutChg>
        <pc:sldLayoutChg chg="modSp">
          <pc:chgData name="Erik Anker Kilberg Skallevold" userId="db5690e31e0c9187" providerId="LiveId" clId="{AFE05B19-4DB3-48B5-A8D5-E40F8BE25BBC}" dt="2021-02-24T12:15:30.376" v="2860"/>
          <pc:sldLayoutMkLst>
            <pc:docMk/>
            <pc:sldMasterMk cId="3312096699" sldId="2147483708"/>
            <pc:sldLayoutMk cId="2892031590" sldId="2147483717"/>
          </pc:sldLayoutMkLst>
          <pc:spChg chg="mod">
            <ac:chgData name="Erik Anker Kilberg Skallevold" userId="db5690e31e0c9187" providerId="LiveId" clId="{AFE05B19-4DB3-48B5-A8D5-E40F8BE25BBC}" dt="2021-02-24T12:15:30.376" v="2860"/>
            <ac:spMkLst>
              <pc:docMk/>
              <pc:sldMasterMk cId="3312096699" sldId="2147483708"/>
              <pc:sldLayoutMk cId="2892031590" sldId="2147483717"/>
              <ac:spMk id="2" creationId="{00000000-0000-0000-0000-000000000000}"/>
            </ac:spMkLst>
          </pc:spChg>
          <pc:spChg chg="mod">
            <ac:chgData name="Erik Anker Kilberg Skallevold" userId="db5690e31e0c9187" providerId="LiveId" clId="{AFE05B19-4DB3-48B5-A8D5-E40F8BE25BBC}" dt="2021-02-24T12:15:30.376" v="2860"/>
            <ac:spMkLst>
              <pc:docMk/>
              <pc:sldMasterMk cId="3312096699" sldId="2147483708"/>
              <pc:sldLayoutMk cId="2892031590" sldId="2147483717"/>
              <ac:spMk id="3" creationId="{00000000-0000-0000-0000-000000000000}"/>
            </ac:spMkLst>
          </pc:spChg>
          <pc:spChg chg="mod">
            <ac:chgData name="Erik Anker Kilberg Skallevold" userId="db5690e31e0c9187" providerId="LiveId" clId="{AFE05B19-4DB3-48B5-A8D5-E40F8BE25BBC}" dt="2021-02-24T12:15:30.376" v="2860"/>
            <ac:spMkLst>
              <pc:docMk/>
              <pc:sldMasterMk cId="3312096699" sldId="2147483708"/>
              <pc:sldLayoutMk cId="2892031590" sldId="2147483717"/>
              <ac:spMk id="4" creationId="{00000000-0000-0000-0000-000000000000}"/>
            </ac:spMkLst>
          </pc:spChg>
        </pc:sldLayoutChg>
        <pc:sldLayoutChg chg="modSp">
          <pc:chgData name="Erik Anker Kilberg Skallevold" userId="db5690e31e0c9187" providerId="LiveId" clId="{AFE05B19-4DB3-48B5-A8D5-E40F8BE25BBC}" dt="2021-02-24T12:15:30.376" v="2860"/>
          <pc:sldLayoutMkLst>
            <pc:docMk/>
            <pc:sldMasterMk cId="3312096699" sldId="2147483708"/>
            <pc:sldLayoutMk cId="180229319" sldId="2147483719"/>
          </pc:sldLayoutMkLst>
          <pc:spChg chg="mod">
            <ac:chgData name="Erik Anker Kilberg Skallevold" userId="db5690e31e0c9187" providerId="LiveId" clId="{AFE05B19-4DB3-48B5-A8D5-E40F8BE25BBC}" dt="2021-02-24T12:15:30.376" v="2860"/>
            <ac:spMkLst>
              <pc:docMk/>
              <pc:sldMasterMk cId="3312096699" sldId="2147483708"/>
              <pc:sldLayoutMk cId="180229319" sldId="2147483719"/>
              <ac:spMk id="2" creationId="{00000000-0000-0000-0000-000000000000}"/>
            </ac:spMkLst>
          </pc:spChg>
          <pc:spChg chg="mod">
            <ac:chgData name="Erik Anker Kilberg Skallevold" userId="db5690e31e0c9187" providerId="LiveId" clId="{AFE05B19-4DB3-48B5-A8D5-E40F8BE25BBC}" dt="2021-02-24T12:15:30.376" v="2860"/>
            <ac:spMkLst>
              <pc:docMk/>
              <pc:sldMasterMk cId="3312096699" sldId="2147483708"/>
              <pc:sldLayoutMk cId="180229319" sldId="2147483719"/>
              <ac:spMk id="3" creationId="{00000000-0000-0000-0000-000000000000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30799" y="2945943"/>
            <a:ext cx="18482390" cy="6266897"/>
          </a:xfrm>
        </p:spPr>
        <p:txBody>
          <a:bodyPr anchor="b"/>
          <a:lstStyle>
            <a:lvl1pPr algn="ctr">
              <a:defRPr sz="14268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17999" y="9454516"/>
            <a:ext cx="16307991" cy="4345992"/>
          </a:xfrm>
        </p:spPr>
        <p:txBody>
          <a:bodyPr/>
          <a:lstStyle>
            <a:lvl1pPr marL="0" indent="0" algn="ctr">
              <a:buNone/>
              <a:defRPr sz="5707"/>
            </a:lvl1pPr>
            <a:lvl2pPr marL="1087222" indent="0" algn="ctr">
              <a:buNone/>
              <a:defRPr sz="4756"/>
            </a:lvl2pPr>
            <a:lvl3pPr marL="2174443" indent="0" algn="ctr">
              <a:buNone/>
              <a:defRPr sz="4280"/>
            </a:lvl3pPr>
            <a:lvl4pPr marL="3261665" indent="0" algn="ctr">
              <a:buNone/>
              <a:defRPr sz="3805"/>
            </a:lvl4pPr>
            <a:lvl5pPr marL="4348886" indent="0" algn="ctr">
              <a:buNone/>
              <a:defRPr sz="3805"/>
            </a:lvl5pPr>
            <a:lvl6pPr marL="5436108" indent="0" algn="ctr">
              <a:buNone/>
              <a:defRPr sz="3805"/>
            </a:lvl6pPr>
            <a:lvl7pPr marL="6523330" indent="0" algn="ctr">
              <a:buNone/>
              <a:defRPr sz="3805"/>
            </a:lvl7pPr>
            <a:lvl8pPr marL="7610551" indent="0" algn="ctr">
              <a:buNone/>
              <a:defRPr sz="3805"/>
            </a:lvl8pPr>
            <a:lvl9pPr marL="8697773" indent="0" algn="ctr">
              <a:buNone/>
              <a:defRPr sz="3805"/>
            </a:lvl9pPr>
          </a:lstStyle>
          <a:p>
            <a:r>
              <a:rPr lang="nb-NO"/>
              <a:t>Klikk for å redigere undertittelstil i malen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DB185-F84F-4E6F-9548-7EBEB7D88F96}" type="datetimeFigureOut">
              <a:rPr lang="nb-NO" smtClean="0"/>
              <a:t>24.02.2021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80755-B515-4D0A-BF25-26B4D09D711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4739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DB185-F84F-4E6F-9548-7EBEB7D88F96}" type="datetimeFigureOut">
              <a:rPr lang="nb-NO" smtClean="0"/>
              <a:t>24.02.2021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80755-B515-4D0A-BF25-26B4D09D711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738144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560543" y="958369"/>
            <a:ext cx="4688547" cy="15254730"/>
          </a:xfrm>
        </p:spPr>
        <p:txBody>
          <a:bodyPr vert="eaVert"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94901" y="958369"/>
            <a:ext cx="13793842" cy="15254730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DB185-F84F-4E6F-9548-7EBEB7D88F96}" type="datetimeFigureOut">
              <a:rPr lang="nb-NO" smtClean="0"/>
              <a:t>24.02.2021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80755-B515-4D0A-BF25-26B4D09D711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775100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DB185-F84F-4E6F-9548-7EBEB7D88F96}" type="datetimeFigureOut">
              <a:rPr lang="nb-NO" smtClean="0"/>
              <a:t>24.02.2021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80755-B515-4D0A-BF25-26B4D09D711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604005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3575" y="4487671"/>
            <a:ext cx="18754190" cy="7487774"/>
          </a:xfrm>
        </p:spPr>
        <p:txBody>
          <a:bodyPr anchor="b"/>
          <a:lstStyle>
            <a:lvl1pPr>
              <a:defRPr sz="14268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3575" y="12046282"/>
            <a:ext cx="18754190" cy="3937644"/>
          </a:xfrm>
        </p:spPr>
        <p:txBody>
          <a:bodyPr/>
          <a:lstStyle>
            <a:lvl1pPr marL="0" indent="0">
              <a:buNone/>
              <a:defRPr sz="5707">
                <a:solidFill>
                  <a:schemeClr val="tx1"/>
                </a:solidFill>
              </a:defRPr>
            </a:lvl1pPr>
            <a:lvl2pPr marL="1087222" indent="0">
              <a:buNone/>
              <a:defRPr sz="4756">
                <a:solidFill>
                  <a:schemeClr val="tx1">
                    <a:tint val="75000"/>
                  </a:schemeClr>
                </a:solidFill>
              </a:defRPr>
            </a:lvl2pPr>
            <a:lvl3pPr marL="2174443" indent="0">
              <a:buNone/>
              <a:defRPr sz="4280">
                <a:solidFill>
                  <a:schemeClr val="tx1">
                    <a:tint val="75000"/>
                  </a:schemeClr>
                </a:solidFill>
              </a:defRPr>
            </a:lvl3pPr>
            <a:lvl4pPr marL="3261665" indent="0">
              <a:buNone/>
              <a:defRPr sz="3805">
                <a:solidFill>
                  <a:schemeClr val="tx1">
                    <a:tint val="75000"/>
                  </a:schemeClr>
                </a:solidFill>
              </a:defRPr>
            </a:lvl4pPr>
            <a:lvl5pPr marL="4348886" indent="0">
              <a:buNone/>
              <a:defRPr sz="3805">
                <a:solidFill>
                  <a:schemeClr val="tx1">
                    <a:tint val="75000"/>
                  </a:schemeClr>
                </a:solidFill>
              </a:defRPr>
            </a:lvl5pPr>
            <a:lvl6pPr marL="5436108" indent="0">
              <a:buNone/>
              <a:defRPr sz="3805">
                <a:solidFill>
                  <a:schemeClr val="tx1">
                    <a:tint val="75000"/>
                  </a:schemeClr>
                </a:solidFill>
              </a:defRPr>
            </a:lvl6pPr>
            <a:lvl7pPr marL="6523330" indent="0">
              <a:buNone/>
              <a:defRPr sz="3805">
                <a:solidFill>
                  <a:schemeClr val="tx1">
                    <a:tint val="75000"/>
                  </a:schemeClr>
                </a:solidFill>
              </a:defRPr>
            </a:lvl7pPr>
            <a:lvl8pPr marL="7610551" indent="0">
              <a:buNone/>
              <a:defRPr sz="3805">
                <a:solidFill>
                  <a:schemeClr val="tx1">
                    <a:tint val="75000"/>
                  </a:schemeClr>
                </a:solidFill>
              </a:defRPr>
            </a:lvl8pPr>
            <a:lvl9pPr marL="8697773" indent="0">
              <a:buNone/>
              <a:defRPr sz="380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DB185-F84F-4E6F-9548-7EBEB7D88F96}" type="datetimeFigureOut">
              <a:rPr lang="nb-NO" smtClean="0"/>
              <a:t>24.02.2021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80755-B515-4D0A-BF25-26B4D09D711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35630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94899" y="4791843"/>
            <a:ext cx="9241195" cy="11421255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07894" y="4791843"/>
            <a:ext cx="9241195" cy="11421255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DB185-F84F-4E6F-9548-7EBEB7D88F96}" type="datetimeFigureOut">
              <a:rPr lang="nb-NO" smtClean="0"/>
              <a:t>24.02.2021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80755-B515-4D0A-BF25-26B4D09D711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1312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7731" y="958373"/>
            <a:ext cx="18754190" cy="3479296"/>
          </a:xfrm>
        </p:spPr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97734" y="4412664"/>
            <a:ext cx="9198725" cy="2162578"/>
          </a:xfrm>
        </p:spPr>
        <p:txBody>
          <a:bodyPr anchor="b"/>
          <a:lstStyle>
            <a:lvl1pPr marL="0" indent="0">
              <a:buNone/>
              <a:defRPr sz="5707" b="1"/>
            </a:lvl1pPr>
            <a:lvl2pPr marL="1087222" indent="0">
              <a:buNone/>
              <a:defRPr sz="4756" b="1"/>
            </a:lvl2pPr>
            <a:lvl3pPr marL="2174443" indent="0">
              <a:buNone/>
              <a:defRPr sz="4280" b="1"/>
            </a:lvl3pPr>
            <a:lvl4pPr marL="3261665" indent="0">
              <a:buNone/>
              <a:defRPr sz="3805" b="1"/>
            </a:lvl4pPr>
            <a:lvl5pPr marL="4348886" indent="0">
              <a:buNone/>
              <a:defRPr sz="3805" b="1"/>
            </a:lvl5pPr>
            <a:lvl6pPr marL="5436108" indent="0">
              <a:buNone/>
              <a:defRPr sz="3805" b="1"/>
            </a:lvl6pPr>
            <a:lvl7pPr marL="6523330" indent="0">
              <a:buNone/>
              <a:defRPr sz="3805" b="1"/>
            </a:lvl7pPr>
            <a:lvl8pPr marL="7610551" indent="0">
              <a:buNone/>
              <a:defRPr sz="3805" b="1"/>
            </a:lvl8pPr>
            <a:lvl9pPr marL="8697773" indent="0">
              <a:buNone/>
              <a:defRPr sz="3805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97734" y="6575242"/>
            <a:ext cx="9198725" cy="9671191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007895" y="4412664"/>
            <a:ext cx="9244027" cy="2162578"/>
          </a:xfrm>
        </p:spPr>
        <p:txBody>
          <a:bodyPr anchor="b"/>
          <a:lstStyle>
            <a:lvl1pPr marL="0" indent="0">
              <a:buNone/>
              <a:defRPr sz="5707" b="1"/>
            </a:lvl1pPr>
            <a:lvl2pPr marL="1087222" indent="0">
              <a:buNone/>
              <a:defRPr sz="4756" b="1"/>
            </a:lvl2pPr>
            <a:lvl3pPr marL="2174443" indent="0">
              <a:buNone/>
              <a:defRPr sz="4280" b="1"/>
            </a:lvl3pPr>
            <a:lvl4pPr marL="3261665" indent="0">
              <a:buNone/>
              <a:defRPr sz="3805" b="1"/>
            </a:lvl4pPr>
            <a:lvl5pPr marL="4348886" indent="0">
              <a:buNone/>
              <a:defRPr sz="3805" b="1"/>
            </a:lvl5pPr>
            <a:lvl6pPr marL="5436108" indent="0">
              <a:buNone/>
              <a:defRPr sz="3805" b="1"/>
            </a:lvl6pPr>
            <a:lvl7pPr marL="6523330" indent="0">
              <a:buNone/>
              <a:defRPr sz="3805" b="1"/>
            </a:lvl7pPr>
            <a:lvl8pPr marL="7610551" indent="0">
              <a:buNone/>
              <a:defRPr sz="3805" b="1"/>
            </a:lvl8pPr>
            <a:lvl9pPr marL="8697773" indent="0">
              <a:buNone/>
              <a:defRPr sz="3805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007895" y="6575242"/>
            <a:ext cx="9244027" cy="9671191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DB185-F84F-4E6F-9548-7EBEB7D88F96}" type="datetimeFigureOut">
              <a:rPr lang="nb-NO" smtClean="0"/>
              <a:t>24.02.2021</a:t>
            </a:fld>
            <a:endParaRPr lang="nb-N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80755-B515-4D0A-BF25-26B4D09D711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242228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DB185-F84F-4E6F-9548-7EBEB7D88F96}" type="datetimeFigureOut">
              <a:rPr lang="nb-NO" smtClean="0"/>
              <a:t>24.02.2021</a:t>
            </a:fld>
            <a:endParaRPr lang="nb-N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80755-B515-4D0A-BF25-26B4D09D711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645340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DB185-F84F-4E6F-9548-7EBEB7D88F96}" type="datetimeFigureOut">
              <a:rPr lang="nb-NO" smtClean="0"/>
              <a:t>24.02.2021</a:t>
            </a:fld>
            <a:endParaRPr lang="nb-N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80755-B515-4D0A-BF25-26B4D09D711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9237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7731" y="1200044"/>
            <a:ext cx="7013002" cy="4200155"/>
          </a:xfrm>
        </p:spPr>
        <p:txBody>
          <a:bodyPr anchor="b"/>
          <a:lstStyle>
            <a:lvl1pPr>
              <a:defRPr sz="761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44027" y="2591766"/>
            <a:ext cx="11007894" cy="12792138"/>
          </a:xfrm>
        </p:spPr>
        <p:txBody>
          <a:bodyPr/>
          <a:lstStyle>
            <a:lvl1pPr>
              <a:defRPr sz="7610"/>
            </a:lvl1pPr>
            <a:lvl2pPr>
              <a:defRPr sz="6658"/>
            </a:lvl2pPr>
            <a:lvl3pPr>
              <a:defRPr sz="5707"/>
            </a:lvl3pPr>
            <a:lvl4pPr>
              <a:defRPr sz="4756"/>
            </a:lvl4pPr>
            <a:lvl5pPr>
              <a:defRPr sz="4756"/>
            </a:lvl5pPr>
            <a:lvl6pPr>
              <a:defRPr sz="4756"/>
            </a:lvl6pPr>
            <a:lvl7pPr>
              <a:defRPr sz="4756"/>
            </a:lvl7pPr>
            <a:lvl8pPr>
              <a:defRPr sz="4756"/>
            </a:lvl8pPr>
            <a:lvl9pPr>
              <a:defRPr sz="4756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97731" y="5400199"/>
            <a:ext cx="7013002" cy="10004536"/>
          </a:xfrm>
        </p:spPr>
        <p:txBody>
          <a:bodyPr/>
          <a:lstStyle>
            <a:lvl1pPr marL="0" indent="0">
              <a:buNone/>
              <a:defRPr sz="3805"/>
            </a:lvl1pPr>
            <a:lvl2pPr marL="1087222" indent="0">
              <a:buNone/>
              <a:defRPr sz="3329"/>
            </a:lvl2pPr>
            <a:lvl3pPr marL="2174443" indent="0">
              <a:buNone/>
              <a:defRPr sz="2854"/>
            </a:lvl3pPr>
            <a:lvl4pPr marL="3261665" indent="0">
              <a:buNone/>
              <a:defRPr sz="2378"/>
            </a:lvl4pPr>
            <a:lvl5pPr marL="4348886" indent="0">
              <a:buNone/>
              <a:defRPr sz="2378"/>
            </a:lvl5pPr>
            <a:lvl6pPr marL="5436108" indent="0">
              <a:buNone/>
              <a:defRPr sz="2378"/>
            </a:lvl6pPr>
            <a:lvl7pPr marL="6523330" indent="0">
              <a:buNone/>
              <a:defRPr sz="2378"/>
            </a:lvl7pPr>
            <a:lvl8pPr marL="7610551" indent="0">
              <a:buNone/>
              <a:defRPr sz="2378"/>
            </a:lvl8pPr>
            <a:lvl9pPr marL="8697773" indent="0">
              <a:buNone/>
              <a:defRPr sz="2378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DB185-F84F-4E6F-9548-7EBEB7D88F96}" type="datetimeFigureOut">
              <a:rPr lang="nb-NO" smtClean="0"/>
              <a:t>24.02.2021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80755-B515-4D0A-BF25-26B4D09D711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388372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7731" y="1200044"/>
            <a:ext cx="7013002" cy="4200155"/>
          </a:xfrm>
        </p:spPr>
        <p:txBody>
          <a:bodyPr anchor="b"/>
          <a:lstStyle>
            <a:lvl1pPr>
              <a:defRPr sz="761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244027" y="2591766"/>
            <a:ext cx="11007894" cy="12792138"/>
          </a:xfrm>
        </p:spPr>
        <p:txBody>
          <a:bodyPr anchor="t"/>
          <a:lstStyle>
            <a:lvl1pPr marL="0" indent="0">
              <a:buNone/>
              <a:defRPr sz="7610"/>
            </a:lvl1pPr>
            <a:lvl2pPr marL="1087222" indent="0">
              <a:buNone/>
              <a:defRPr sz="6658"/>
            </a:lvl2pPr>
            <a:lvl3pPr marL="2174443" indent="0">
              <a:buNone/>
              <a:defRPr sz="5707"/>
            </a:lvl3pPr>
            <a:lvl4pPr marL="3261665" indent="0">
              <a:buNone/>
              <a:defRPr sz="4756"/>
            </a:lvl4pPr>
            <a:lvl5pPr marL="4348886" indent="0">
              <a:buNone/>
              <a:defRPr sz="4756"/>
            </a:lvl5pPr>
            <a:lvl6pPr marL="5436108" indent="0">
              <a:buNone/>
              <a:defRPr sz="4756"/>
            </a:lvl6pPr>
            <a:lvl7pPr marL="6523330" indent="0">
              <a:buNone/>
              <a:defRPr sz="4756"/>
            </a:lvl7pPr>
            <a:lvl8pPr marL="7610551" indent="0">
              <a:buNone/>
              <a:defRPr sz="4756"/>
            </a:lvl8pPr>
            <a:lvl9pPr marL="8697773" indent="0">
              <a:buNone/>
              <a:defRPr sz="4756"/>
            </a:lvl9pPr>
          </a:lstStyle>
          <a:p>
            <a:r>
              <a:rPr lang="nb-NO"/>
              <a:t>Klikk på ikonet for å legge til et bilde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97731" y="5400199"/>
            <a:ext cx="7013002" cy="10004536"/>
          </a:xfrm>
        </p:spPr>
        <p:txBody>
          <a:bodyPr/>
          <a:lstStyle>
            <a:lvl1pPr marL="0" indent="0">
              <a:buNone/>
              <a:defRPr sz="3805"/>
            </a:lvl1pPr>
            <a:lvl2pPr marL="1087222" indent="0">
              <a:buNone/>
              <a:defRPr sz="3329"/>
            </a:lvl2pPr>
            <a:lvl3pPr marL="2174443" indent="0">
              <a:buNone/>
              <a:defRPr sz="2854"/>
            </a:lvl3pPr>
            <a:lvl4pPr marL="3261665" indent="0">
              <a:buNone/>
              <a:defRPr sz="2378"/>
            </a:lvl4pPr>
            <a:lvl5pPr marL="4348886" indent="0">
              <a:buNone/>
              <a:defRPr sz="2378"/>
            </a:lvl5pPr>
            <a:lvl6pPr marL="5436108" indent="0">
              <a:buNone/>
              <a:defRPr sz="2378"/>
            </a:lvl6pPr>
            <a:lvl7pPr marL="6523330" indent="0">
              <a:buNone/>
              <a:defRPr sz="2378"/>
            </a:lvl7pPr>
            <a:lvl8pPr marL="7610551" indent="0">
              <a:buNone/>
              <a:defRPr sz="2378"/>
            </a:lvl8pPr>
            <a:lvl9pPr marL="8697773" indent="0">
              <a:buNone/>
              <a:defRPr sz="2378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DB185-F84F-4E6F-9548-7EBEB7D88F96}" type="datetimeFigureOut">
              <a:rPr lang="nb-NO" smtClean="0"/>
              <a:t>24.02.2021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80755-B515-4D0A-BF25-26B4D09D711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29436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94899" y="958373"/>
            <a:ext cx="18754190" cy="34792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94899" y="4791843"/>
            <a:ext cx="18754190" cy="114212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94899" y="16683952"/>
            <a:ext cx="4892397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5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3DB185-F84F-4E6F-9548-7EBEB7D88F96}" type="datetimeFigureOut">
              <a:rPr lang="nb-NO" smtClean="0"/>
              <a:t>24.02.2021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02696" y="16683952"/>
            <a:ext cx="7338596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5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356692" y="16683952"/>
            <a:ext cx="4892397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5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B80755-B515-4D0A-BF25-26B4D09D711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085984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2174443" rtl="0" eaLnBrk="1" latinLnBrk="0" hangingPunct="1">
        <a:lnSpc>
          <a:spcPct val="90000"/>
        </a:lnSpc>
        <a:spcBef>
          <a:spcPct val="0"/>
        </a:spcBef>
        <a:buNone/>
        <a:defRPr sz="1046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43611" indent="-543611" algn="l" defTabSz="2174443" rtl="0" eaLnBrk="1" latinLnBrk="0" hangingPunct="1">
        <a:lnSpc>
          <a:spcPct val="90000"/>
        </a:lnSpc>
        <a:spcBef>
          <a:spcPts val="2378"/>
        </a:spcBef>
        <a:buFont typeface="Arial" panose="020B0604020202020204" pitchFamily="34" charset="0"/>
        <a:buChar char="•"/>
        <a:defRPr sz="6658" kern="1200">
          <a:solidFill>
            <a:schemeClr val="tx1"/>
          </a:solidFill>
          <a:latin typeface="+mn-lt"/>
          <a:ea typeface="+mn-ea"/>
          <a:cs typeface="+mn-cs"/>
        </a:defRPr>
      </a:lvl1pPr>
      <a:lvl2pPr marL="1630832" indent="-543611" algn="l" defTabSz="2174443" rtl="0" eaLnBrk="1" latinLnBrk="0" hangingPunct="1">
        <a:lnSpc>
          <a:spcPct val="90000"/>
        </a:lnSpc>
        <a:spcBef>
          <a:spcPts val="1189"/>
        </a:spcBef>
        <a:buFont typeface="Arial" panose="020B0604020202020204" pitchFamily="34" charset="0"/>
        <a:buChar char="•"/>
        <a:defRPr sz="5707" kern="1200">
          <a:solidFill>
            <a:schemeClr val="tx1"/>
          </a:solidFill>
          <a:latin typeface="+mn-lt"/>
          <a:ea typeface="+mn-ea"/>
          <a:cs typeface="+mn-cs"/>
        </a:defRPr>
      </a:lvl2pPr>
      <a:lvl3pPr marL="2718054" indent="-543611" algn="l" defTabSz="2174443" rtl="0" eaLnBrk="1" latinLnBrk="0" hangingPunct="1">
        <a:lnSpc>
          <a:spcPct val="90000"/>
        </a:lnSpc>
        <a:spcBef>
          <a:spcPts val="1189"/>
        </a:spcBef>
        <a:buFont typeface="Arial" panose="020B0604020202020204" pitchFamily="34" charset="0"/>
        <a:buChar char="•"/>
        <a:defRPr sz="4756" kern="1200">
          <a:solidFill>
            <a:schemeClr val="tx1"/>
          </a:solidFill>
          <a:latin typeface="+mn-lt"/>
          <a:ea typeface="+mn-ea"/>
          <a:cs typeface="+mn-cs"/>
        </a:defRPr>
      </a:lvl3pPr>
      <a:lvl4pPr marL="3805276" indent="-543611" algn="l" defTabSz="2174443" rtl="0" eaLnBrk="1" latinLnBrk="0" hangingPunct="1">
        <a:lnSpc>
          <a:spcPct val="90000"/>
        </a:lnSpc>
        <a:spcBef>
          <a:spcPts val="1189"/>
        </a:spcBef>
        <a:buFont typeface="Arial" panose="020B0604020202020204" pitchFamily="34" charset="0"/>
        <a:buChar char="•"/>
        <a:defRPr sz="4280" kern="1200">
          <a:solidFill>
            <a:schemeClr val="tx1"/>
          </a:solidFill>
          <a:latin typeface="+mn-lt"/>
          <a:ea typeface="+mn-ea"/>
          <a:cs typeface="+mn-cs"/>
        </a:defRPr>
      </a:lvl4pPr>
      <a:lvl5pPr marL="4892497" indent="-543611" algn="l" defTabSz="2174443" rtl="0" eaLnBrk="1" latinLnBrk="0" hangingPunct="1">
        <a:lnSpc>
          <a:spcPct val="90000"/>
        </a:lnSpc>
        <a:spcBef>
          <a:spcPts val="1189"/>
        </a:spcBef>
        <a:buFont typeface="Arial" panose="020B0604020202020204" pitchFamily="34" charset="0"/>
        <a:buChar char="•"/>
        <a:defRPr sz="4280" kern="1200">
          <a:solidFill>
            <a:schemeClr val="tx1"/>
          </a:solidFill>
          <a:latin typeface="+mn-lt"/>
          <a:ea typeface="+mn-ea"/>
          <a:cs typeface="+mn-cs"/>
        </a:defRPr>
      </a:lvl5pPr>
      <a:lvl6pPr marL="5979719" indent="-543611" algn="l" defTabSz="2174443" rtl="0" eaLnBrk="1" latinLnBrk="0" hangingPunct="1">
        <a:lnSpc>
          <a:spcPct val="90000"/>
        </a:lnSpc>
        <a:spcBef>
          <a:spcPts val="1189"/>
        </a:spcBef>
        <a:buFont typeface="Arial" panose="020B0604020202020204" pitchFamily="34" charset="0"/>
        <a:buChar char="•"/>
        <a:defRPr sz="4280" kern="1200">
          <a:solidFill>
            <a:schemeClr val="tx1"/>
          </a:solidFill>
          <a:latin typeface="+mn-lt"/>
          <a:ea typeface="+mn-ea"/>
          <a:cs typeface="+mn-cs"/>
        </a:defRPr>
      </a:lvl6pPr>
      <a:lvl7pPr marL="7066940" indent="-543611" algn="l" defTabSz="2174443" rtl="0" eaLnBrk="1" latinLnBrk="0" hangingPunct="1">
        <a:lnSpc>
          <a:spcPct val="90000"/>
        </a:lnSpc>
        <a:spcBef>
          <a:spcPts val="1189"/>
        </a:spcBef>
        <a:buFont typeface="Arial" panose="020B0604020202020204" pitchFamily="34" charset="0"/>
        <a:buChar char="•"/>
        <a:defRPr sz="4280" kern="1200">
          <a:solidFill>
            <a:schemeClr val="tx1"/>
          </a:solidFill>
          <a:latin typeface="+mn-lt"/>
          <a:ea typeface="+mn-ea"/>
          <a:cs typeface="+mn-cs"/>
        </a:defRPr>
      </a:lvl7pPr>
      <a:lvl8pPr marL="8154162" indent="-543611" algn="l" defTabSz="2174443" rtl="0" eaLnBrk="1" latinLnBrk="0" hangingPunct="1">
        <a:lnSpc>
          <a:spcPct val="90000"/>
        </a:lnSpc>
        <a:spcBef>
          <a:spcPts val="1189"/>
        </a:spcBef>
        <a:buFont typeface="Arial" panose="020B0604020202020204" pitchFamily="34" charset="0"/>
        <a:buChar char="•"/>
        <a:defRPr sz="4280" kern="1200">
          <a:solidFill>
            <a:schemeClr val="tx1"/>
          </a:solidFill>
          <a:latin typeface="+mn-lt"/>
          <a:ea typeface="+mn-ea"/>
          <a:cs typeface="+mn-cs"/>
        </a:defRPr>
      </a:lvl8pPr>
      <a:lvl9pPr marL="9241384" indent="-543611" algn="l" defTabSz="2174443" rtl="0" eaLnBrk="1" latinLnBrk="0" hangingPunct="1">
        <a:lnSpc>
          <a:spcPct val="90000"/>
        </a:lnSpc>
        <a:spcBef>
          <a:spcPts val="1189"/>
        </a:spcBef>
        <a:buFont typeface="Arial" panose="020B0604020202020204" pitchFamily="34" charset="0"/>
        <a:buChar char="•"/>
        <a:defRPr sz="42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74443" rtl="0" eaLnBrk="1" latinLnBrk="0" hangingPunct="1">
        <a:defRPr sz="4280" kern="1200">
          <a:solidFill>
            <a:schemeClr val="tx1"/>
          </a:solidFill>
          <a:latin typeface="+mn-lt"/>
          <a:ea typeface="+mn-ea"/>
          <a:cs typeface="+mn-cs"/>
        </a:defRPr>
      </a:lvl1pPr>
      <a:lvl2pPr marL="1087222" algn="l" defTabSz="2174443" rtl="0" eaLnBrk="1" latinLnBrk="0" hangingPunct="1">
        <a:defRPr sz="4280" kern="1200">
          <a:solidFill>
            <a:schemeClr val="tx1"/>
          </a:solidFill>
          <a:latin typeface="+mn-lt"/>
          <a:ea typeface="+mn-ea"/>
          <a:cs typeface="+mn-cs"/>
        </a:defRPr>
      </a:lvl2pPr>
      <a:lvl3pPr marL="2174443" algn="l" defTabSz="2174443" rtl="0" eaLnBrk="1" latinLnBrk="0" hangingPunct="1">
        <a:defRPr sz="4280" kern="1200">
          <a:solidFill>
            <a:schemeClr val="tx1"/>
          </a:solidFill>
          <a:latin typeface="+mn-lt"/>
          <a:ea typeface="+mn-ea"/>
          <a:cs typeface="+mn-cs"/>
        </a:defRPr>
      </a:lvl3pPr>
      <a:lvl4pPr marL="3261665" algn="l" defTabSz="2174443" rtl="0" eaLnBrk="1" latinLnBrk="0" hangingPunct="1">
        <a:defRPr sz="4280" kern="1200">
          <a:solidFill>
            <a:schemeClr val="tx1"/>
          </a:solidFill>
          <a:latin typeface="+mn-lt"/>
          <a:ea typeface="+mn-ea"/>
          <a:cs typeface="+mn-cs"/>
        </a:defRPr>
      </a:lvl4pPr>
      <a:lvl5pPr marL="4348886" algn="l" defTabSz="2174443" rtl="0" eaLnBrk="1" latinLnBrk="0" hangingPunct="1">
        <a:defRPr sz="4280" kern="1200">
          <a:solidFill>
            <a:schemeClr val="tx1"/>
          </a:solidFill>
          <a:latin typeface="+mn-lt"/>
          <a:ea typeface="+mn-ea"/>
          <a:cs typeface="+mn-cs"/>
        </a:defRPr>
      </a:lvl5pPr>
      <a:lvl6pPr marL="5436108" algn="l" defTabSz="2174443" rtl="0" eaLnBrk="1" latinLnBrk="0" hangingPunct="1">
        <a:defRPr sz="4280" kern="1200">
          <a:solidFill>
            <a:schemeClr val="tx1"/>
          </a:solidFill>
          <a:latin typeface="+mn-lt"/>
          <a:ea typeface="+mn-ea"/>
          <a:cs typeface="+mn-cs"/>
        </a:defRPr>
      </a:lvl6pPr>
      <a:lvl7pPr marL="6523330" algn="l" defTabSz="2174443" rtl="0" eaLnBrk="1" latinLnBrk="0" hangingPunct="1">
        <a:defRPr sz="4280" kern="1200">
          <a:solidFill>
            <a:schemeClr val="tx1"/>
          </a:solidFill>
          <a:latin typeface="+mn-lt"/>
          <a:ea typeface="+mn-ea"/>
          <a:cs typeface="+mn-cs"/>
        </a:defRPr>
      </a:lvl7pPr>
      <a:lvl8pPr marL="7610551" algn="l" defTabSz="2174443" rtl="0" eaLnBrk="1" latinLnBrk="0" hangingPunct="1">
        <a:defRPr sz="4280" kern="1200">
          <a:solidFill>
            <a:schemeClr val="tx1"/>
          </a:solidFill>
          <a:latin typeface="+mn-lt"/>
          <a:ea typeface="+mn-ea"/>
          <a:cs typeface="+mn-cs"/>
        </a:defRPr>
      </a:lvl8pPr>
      <a:lvl9pPr marL="8697773" algn="l" defTabSz="2174443" rtl="0" eaLnBrk="1" latinLnBrk="0" hangingPunct="1">
        <a:defRPr sz="42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: avrundede hjørner 3">
            <a:extLst>
              <a:ext uri="{FF2B5EF4-FFF2-40B4-BE49-F238E27FC236}">
                <a16:creationId xmlns:a16="http://schemas.microsoft.com/office/drawing/2014/main" id="{4A275016-4003-490D-8903-83734B922FD8}"/>
              </a:ext>
            </a:extLst>
          </p:cNvPr>
          <p:cNvSpPr/>
          <p:nvPr/>
        </p:nvSpPr>
        <p:spPr>
          <a:xfrm>
            <a:off x="160846" y="5626931"/>
            <a:ext cx="3206978" cy="706673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1350"/>
          </a:p>
        </p:txBody>
      </p:sp>
      <p:sp>
        <p:nvSpPr>
          <p:cNvPr id="9" name="TekstSylinder 8">
            <a:extLst>
              <a:ext uri="{FF2B5EF4-FFF2-40B4-BE49-F238E27FC236}">
                <a16:creationId xmlns:a16="http://schemas.microsoft.com/office/drawing/2014/main" id="{10AFADA3-CBA3-4C3E-9DD8-A040E8D6A961}"/>
              </a:ext>
            </a:extLst>
          </p:cNvPr>
          <p:cNvSpPr txBox="1"/>
          <p:nvPr/>
        </p:nvSpPr>
        <p:spPr>
          <a:xfrm>
            <a:off x="458686" y="5991995"/>
            <a:ext cx="16441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900" dirty="0"/>
              <a:t>Navn: teller</a:t>
            </a:r>
          </a:p>
        </p:txBody>
      </p:sp>
      <p:sp>
        <p:nvSpPr>
          <p:cNvPr id="10" name="TekstSylinder 9">
            <a:extLst>
              <a:ext uri="{FF2B5EF4-FFF2-40B4-BE49-F238E27FC236}">
                <a16:creationId xmlns:a16="http://schemas.microsoft.com/office/drawing/2014/main" id="{FA6FD8D3-2C7C-4393-8461-BC8C46093EDC}"/>
              </a:ext>
            </a:extLst>
          </p:cNvPr>
          <p:cNvSpPr txBox="1"/>
          <p:nvPr/>
        </p:nvSpPr>
        <p:spPr>
          <a:xfrm>
            <a:off x="470385" y="6159925"/>
            <a:ext cx="16441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900" dirty="0"/>
              <a:t>Type: </a:t>
            </a:r>
            <a:r>
              <a:rPr lang="nb-NO" sz="900" dirty="0" err="1"/>
              <a:t>int</a:t>
            </a:r>
            <a:endParaRPr lang="nb-NO" sz="900" dirty="0"/>
          </a:p>
        </p:txBody>
      </p:sp>
      <p:sp>
        <p:nvSpPr>
          <p:cNvPr id="11" name="TekstSylinder 10">
            <a:extLst>
              <a:ext uri="{FF2B5EF4-FFF2-40B4-BE49-F238E27FC236}">
                <a16:creationId xmlns:a16="http://schemas.microsoft.com/office/drawing/2014/main" id="{27C23CBF-D792-4CF3-A084-56D0D75E2603}"/>
              </a:ext>
            </a:extLst>
          </p:cNvPr>
          <p:cNvSpPr txBox="1"/>
          <p:nvPr/>
        </p:nvSpPr>
        <p:spPr>
          <a:xfrm>
            <a:off x="507101" y="7076075"/>
            <a:ext cx="16441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900" dirty="0"/>
              <a:t>Type: Lege</a:t>
            </a:r>
          </a:p>
        </p:txBody>
      </p:sp>
      <p:sp>
        <p:nvSpPr>
          <p:cNvPr id="12" name="TekstSylinder 11">
            <a:extLst>
              <a:ext uri="{FF2B5EF4-FFF2-40B4-BE49-F238E27FC236}">
                <a16:creationId xmlns:a16="http://schemas.microsoft.com/office/drawing/2014/main" id="{73B92184-9688-41B8-841A-EEAC51752299}"/>
              </a:ext>
            </a:extLst>
          </p:cNvPr>
          <p:cNvSpPr txBox="1"/>
          <p:nvPr/>
        </p:nvSpPr>
        <p:spPr>
          <a:xfrm>
            <a:off x="455288" y="6316269"/>
            <a:ext cx="16441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900" dirty="0"/>
              <a:t>Navn: id</a:t>
            </a:r>
          </a:p>
        </p:txBody>
      </p:sp>
      <p:sp>
        <p:nvSpPr>
          <p:cNvPr id="13" name="TekstSylinder 12">
            <a:extLst>
              <a:ext uri="{FF2B5EF4-FFF2-40B4-BE49-F238E27FC236}">
                <a16:creationId xmlns:a16="http://schemas.microsoft.com/office/drawing/2014/main" id="{E4AF25F6-EC0E-46D8-B7D2-A8B390051B62}"/>
              </a:ext>
            </a:extLst>
          </p:cNvPr>
          <p:cNvSpPr txBox="1"/>
          <p:nvPr/>
        </p:nvSpPr>
        <p:spPr>
          <a:xfrm>
            <a:off x="478687" y="6467673"/>
            <a:ext cx="16441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900" dirty="0"/>
              <a:t>Type: </a:t>
            </a:r>
            <a:r>
              <a:rPr lang="nb-NO" sz="900" dirty="0" err="1"/>
              <a:t>int</a:t>
            </a:r>
            <a:endParaRPr lang="nb-NO" sz="900" dirty="0"/>
          </a:p>
        </p:txBody>
      </p:sp>
      <p:sp>
        <p:nvSpPr>
          <p:cNvPr id="14" name="TekstSylinder 13">
            <a:extLst>
              <a:ext uri="{FF2B5EF4-FFF2-40B4-BE49-F238E27FC236}">
                <a16:creationId xmlns:a16="http://schemas.microsoft.com/office/drawing/2014/main" id="{36A9C353-0A8A-4608-B3E7-605668870C26}"/>
              </a:ext>
            </a:extLst>
          </p:cNvPr>
          <p:cNvSpPr txBox="1"/>
          <p:nvPr/>
        </p:nvSpPr>
        <p:spPr>
          <a:xfrm>
            <a:off x="492956" y="6630255"/>
            <a:ext cx="16441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900" dirty="0"/>
              <a:t>Navn: legemiddel</a:t>
            </a:r>
          </a:p>
        </p:txBody>
      </p:sp>
      <p:sp>
        <p:nvSpPr>
          <p:cNvPr id="15" name="TekstSylinder 14">
            <a:extLst>
              <a:ext uri="{FF2B5EF4-FFF2-40B4-BE49-F238E27FC236}">
                <a16:creationId xmlns:a16="http://schemas.microsoft.com/office/drawing/2014/main" id="{03B54DEC-0544-4553-B2A6-CD008828B6EB}"/>
              </a:ext>
            </a:extLst>
          </p:cNvPr>
          <p:cNvSpPr txBox="1"/>
          <p:nvPr/>
        </p:nvSpPr>
        <p:spPr>
          <a:xfrm>
            <a:off x="504656" y="6786466"/>
            <a:ext cx="16441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900" dirty="0"/>
              <a:t>Type: Legemiddel</a:t>
            </a:r>
          </a:p>
        </p:txBody>
      </p:sp>
      <p:sp>
        <p:nvSpPr>
          <p:cNvPr id="16" name="TekstSylinder 15">
            <a:extLst>
              <a:ext uri="{FF2B5EF4-FFF2-40B4-BE49-F238E27FC236}">
                <a16:creationId xmlns:a16="http://schemas.microsoft.com/office/drawing/2014/main" id="{F45F8BE4-9A4E-4F7E-9A67-24C8B426A0CB}"/>
              </a:ext>
            </a:extLst>
          </p:cNvPr>
          <p:cNvSpPr txBox="1"/>
          <p:nvPr/>
        </p:nvSpPr>
        <p:spPr>
          <a:xfrm>
            <a:off x="483700" y="6921020"/>
            <a:ext cx="16441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900" dirty="0"/>
              <a:t>Navn: </a:t>
            </a:r>
            <a:r>
              <a:rPr lang="nb-NO" sz="900" dirty="0" err="1"/>
              <a:t>utskrivendeLege</a:t>
            </a:r>
            <a:endParaRPr lang="nb-NO" sz="900" dirty="0"/>
          </a:p>
        </p:txBody>
      </p:sp>
      <p:sp>
        <p:nvSpPr>
          <p:cNvPr id="17" name="TekstSylinder 16">
            <a:extLst>
              <a:ext uri="{FF2B5EF4-FFF2-40B4-BE49-F238E27FC236}">
                <a16:creationId xmlns:a16="http://schemas.microsoft.com/office/drawing/2014/main" id="{995BBDE8-FACE-4077-9239-83D8EF2EA0A6}"/>
              </a:ext>
            </a:extLst>
          </p:cNvPr>
          <p:cNvSpPr txBox="1"/>
          <p:nvPr/>
        </p:nvSpPr>
        <p:spPr>
          <a:xfrm>
            <a:off x="458686" y="7228098"/>
            <a:ext cx="16441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900" dirty="0"/>
              <a:t>Navn: </a:t>
            </a:r>
            <a:r>
              <a:rPr lang="nb-NO" sz="900" dirty="0" err="1"/>
              <a:t>pasientId</a:t>
            </a:r>
            <a:endParaRPr lang="nb-NO" sz="900" dirty="0"/>
          </a:p>
        </p:txBody>
      </p:sp>
      <p:sp>
        <p:nvSpPr>
          <p:cNvPr id="18" name="TekstSylinder 17">
            <a:extLst>
              <a:ext uri="{FF2B5EF4-FFF2-40B4-BE49-F238E27FC236}">
                <a16:creationId xmlns:a16="http://schemas.microsoft.com/office/drawing/2014/main" id="{D2C6B7D4-A0D4-49AE-BE31-421DABBAEB3B}"/>
              </a:ext>
            </a:extLst>
          </p:cNvPr>
          <p:cNvSpPr txBox="1"/>
          <p:nvPr/>
        </p:nvSpPr>
        <p:spPr>
          <a:xfrm>
            <a:off x="465010" y="7390806"/>
            <a:ext cx="16441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900" dirty="0"/>
              <a:t>Type: </a:t>
            </a:r>
            <a:r>
              <a:rPr lang="nb-NO" sz="900" dirty="0" err="1"/>
              <a:t>int</a:t>
            </a:r>
            <a:endParaRPr lang="nb-NO" sz="900" dirty="0"/>
          </a:p>
        </p:txBody>
      </p:sp>
      <p:sp>
        <p:nvSpPr>
          <p:cNvPr id="19" name="TekstSylinder 18">
            <a:extLst>
              <a:ext uri="{FF2B5EF4-FFF2-40B4-BE49-F238E27FC236}">
                <a16:creationId xmlns:a16="http://schemas.microsoft.com/office/drawing/2014/main" id="{A5BF8A64-8CCA-4C2A-8D8B-A1FB74F5773B}"/>
              </a:ext>
            </a:extLst>
          </p:cNvPr>
          <p:cNvSpPr txBox="1"/>
          <p:nvPr/>
        </p:nvSpPr>
        <p:spPr>
          <a:xfrm>
            <a:off x="1419696" y="6077138"/>
            <a:ext cx="1107420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b-NO" sz="700" dirty="0"/>
              <a:t>0</a:t>
            </a:r>
          </a:p>
        </p:txBody>
      </p:sp>
      <p:sp>
        <p:nvSpPr>
          <p:cNvPr id="20" name="TekstSylinder 19">
            <a:extLst>
              <a:ext uri="{FF2B5EF4-FFF2-40B4-BE49-F238E27FC236}">
                <a16:creationId xmlns:a16="http://schemas.microsoft.com/office/drawing/2014/main" id="{AC470121-C2AA-48E7-864D-4D09CFF2FD4B}"/>
              </a:ext>
            </a:extLst>
          </p:cNvPr>
          <p:cNvSpPr txBox="1"/>
          <p:nvPr/>
        </p:nvSpPr>
        <p:spPr>
          <a:xfrm>
            <a:off x="1412320" y="6424212"/>
            <a:ext cx="1107420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nb-NO" sz="700" dirty="0"/>
          </a:p>
        </p:txBody>
      </p:sp>
      <p:sp>
        <p:nvSpPr>
          <p:cNvPr id="21" name="TekstSylinder 20">
            <a:extLst>
              <a:ext uri="{FF2B5EF4-FFF2-40B4-BE49-F238E27FC236}">
                <a16:creationId xmlns:a16="http://schemas.microsoft.com/office/drawing/2014/main" id="{6FC11615-5053-4C3B-88E2-E74A8B45F7C1}"/>
              </a:ext>
            </a:extLst>
          </p:cNvPr>
          <p:cNvSpPr txBox="1"/>
          <p:nvPr/>
        </p:nvSpPr>
        <p:spPr>
          <a:xfrm>
            <a:off x="1986222" y="7001252"/>
            <a:ext cx="537167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nb-NO" sz="700" dirty="0"/>
          </a:p>
        </p:txBody>
      </p:sp>
      <p:sp>
        <p:nvSpPr>
          <p:cNvPr id="22" name="TekstSylinder 21">
            <a:extLst>
              <a:ext uri="{FF2B5EF4-FFF2-40B4-BE49-F238E27FC236}">
                <a16:creationId xmlns:a16="http://schemas.microsoft.com/office/drawing/2014/main" id="{1B15E398-0555-4A8F-8260-978827066B73}"/>
              </a:ext>
            </a:extLst>
          </p:cNvPr>
          <p:cNvSpPr txBox="1"/>
          <p:nvPr/>
        </p:nvSpPr>
        <p:spPr>
          <a:xfrm>
            <a:off x="1416389" y="6717490"/>
            <a:ext cx="1107420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nb-NO" sz="700" dirty="0"/>
          </a:p>
        </p:txBody>
      </p:sp>
      <p:sp>
        <p:nvSpPr>
          <p:cNvPr id="24" name="TekstSylinder 23">
            <a:extLst>
              <a:ext uri="{FF2B5EF4-FFF2-40B4-BE49-F238E27FC236}">
                <a16:creationId xmlns:a16="http://schemas.microsoft.com/office/drawing/2014/main" id="{E3125B89-ADC4-4EED-8934-03E49B3E7CFC}"/>
              </a:ext>
            </a:extLst>
          </p:cNvPr>
          <p:cNvSpPr txBox="1"/>
          <p:nvPr/>
        </p:nvSpPr>
        <p:spPr>
          <a:xfrm>
            <a:off x="489512" y="8294373"/>
            <a:ext cx="2490146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b-NO" sz="700" dirty="0"/>
              <a:t>//Konstruktør</a:t>
            </a:r>
          </a:p>
        </p:txBody>
      </p:sp>
      <p:sp>
        <p:nvSpPr>
          <p:cNvPr id="25" name="TekstSylinder 24">
            <a:extLst>
              <a:ext uri="{FF2B5EF4-FFF2-40B4-BE49-F238E27FC236}">
                <a16:creationId xmlns:a16="http://schemas.microsoft.com/office/drawing/2014/main" id="{F04A4C47-3E0C-44B7-9613-41287621F301}"/>
              </a:ext>
            </a:extLst>
          </p:cNvPr>
          <p:cNvSpPr txBox="1"/>
          <p:nvPr/>
        </p:nvSpPr>
        <p:spPr>
          <a:xfrm>
            <a:off x="481383" y="7933531"/>
            <a:ext cx="1996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900" dirty="0"/>
              <a:t>Public Resept(legemiddel, </a:t>
            </a:r>
            <a:r>
              <a:rPr lang="nb-NO" sz="900" dirty="0" err="1"/>
              <a:t>utskrivendeLege</a:t>
            </a:r>
            <a:r>
              <a:rPr lang="nb-NO" sz="900" dirty="0"/>
              <a:t>, </a:t>
            </a:r>
            <a:r>
              <a:rPr lang="nb-NO" sz="900" dirty="0" err="1"/>
              <a:t>paseintId</a:t>
            </a:r>
            <a:r>
              <a:rPr lang="nb-NO" sz="900" dirty="0"/>
              <a:t>, reit)</a:t>
            </a:r>
          </a:p>
        </p:txBody>
      </p:sp>
      <p:sp>
        <p:nvSpPr>
          <p:cNvPr id="26" name="TekstSylinder 25">
            <a:extLst>
              <a:ext uri="{FF2B5EF4-FFF2-40B4-BE49-F238E27FC236}">
                <a16:creationId xmlns:a16="http://schemas.microsoft.com/office/drawing/2014/main" id="{A4487260-60BF-4CBE-8F47-0822A1B954F2}"/>
              </a:ext>
            </a:extLst>
          </p:cNvPr>
          <p:cNvSpPr txBox="1"/>
          <p:nvPr/>
        </p:nvSpPr>
        <p:spPr>
          <a:xfrm>
            <a:off x="497106" y="8749275"/>
            <a:ext cx="2490146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b-NO" sz="700" dirty="0"/>
              <a:t>//Endrer </a:t>
            </a:r>
            <a:r>
              <a:rPr lang="nb-NO" sz="700" dirty="0" err="1"/>
              <a:t>toString</a:t>
            </a:r>
            <a:r>
              <a:rPr lang="nb-NO" sz="700" dirty="0"/>
              <a:t> til å skrive ut det vi vil</a:t>
            </a:r>
          </a:p>
        </p:txBody>
      </p:sp>
      <p:sp>
        <p:nvSpPr>
          <p:cNvPr id="27" name="TekstSylinder 26">
            <a:extLst>
              <a:ext uri="{FF2B5EF4-FFF2-40B4-BE49-F238E27FC236}">
                <a16:creationId xmlns:a16="http://schemas.microsoft.com/office/drawing/2014/main" id="{3419E9D1-15A1-44AB-9B3F-98FE0ED7CAC3}"/>
              </a:ext>
            </a:extLst>
          </p:cNvPr>
          <p:cNvSpPr txBox="1"/>
          <p:nvPr/>
        </p:nvSpPr>
        <p:spPr>
          <a:xfrm>
            <a:off x="487902" y="8564280"/>
            <a:ext cx="199610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900" dirty="0"/>
              <a:t>Public </a:t>
            </a:r>
            <a:r>
              <a:rPr lang="nb-NO" sz="900" dirty="0" err="1"/>
              <a:t>String</a:t>
            </a:r>
            <a:r>
              <a:rPr lang="nb-NO" sz="900" dirty="0"/>
              <a:t> </a:t>
            </a:r>
            <a:r>
              <a:rPr lang="nb-NO" sz="900" dirty="0" err="1"/>
              <a:t>toString</a:t>
            </a:r>
            <a:r>
              <a:rPr lang="nb-NO" sz="900" dirty="0"/>
              <a:t> ()</a:t>
            </a:r>
          </a:p>
        </p:txBody>
      </p:sp>
      <p:sp>
        <p:nvSpPr>
          <p:cNvPr id="28" name="TekstSylinder 27">
            <a:extLst>
              <a:ext uri="{FF2B5EF4-FFF2-40B4-BE49-F238E27FC236}">
                <a16:creationId xmlns:a16="http://schemas.microsoft.com/office/drawing/2014/main" id="{463B4D9C-00E6-422D-9231-DC6229091944}"/>
              </a:ext>
            </a:extLst>
          </p:cNvPr>
          <p:cNvSpPr txBox="1"/>
          <p:nvPr/>
        </p:nvSpPr>
        <p:spPr>
          <a:xfrm>
            <a:off x="464495" y="9203889"/>
            <a:ext cx="2490146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b-NO" sz="700" dirty="0"/>
              <a:t>//Return this.id</a:t>
            </a:r>
          </a:p>
        </p:txBody>
      </p:sp>
      <p:sp>
        <p:nvSpPr>
          <p:cNvPr id="29" name="TekstSylinder 28">
            <a:extLst>
              <a:ext uri="{FF2B5EF4-FFF2-40B4-BE49-F238E27FC236}">
                <a16:creationId xmlns:a16="http://schemas.microsoft.com/office/drawing/2014/main" id="{8B38597A-D74D-45CE-8333-2AA0254A418C}"/>
              </a:ext>
            </a:extLst>
          </p:cNvPr>
          <p:cNvSpPr txBox="1"/>
          <p:nvPr/>
        </p:nvSpPr>
        <p:spPr>
          <a:xfrm>
            <a:off x="455293" y="9018894"/>
            <a:ext cx="199610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900" dirty="0"/>
              <a:t>Public </a:t>
            </a:r>
            <a:r>
              <a:rPr lang="nb-NO" sz="900" dirty="0" err="1"/>
              <a:t>int</a:t>
            </a:r>
            <a:r>
              <a:rPr lang="nb-NO" sz="900" dirty="0"/>
              <a:t> </a:t>
            </a:r>
            <a:r>
              <a:rPr lang="nb-NO" sz="900" dirty="0" err="1"/>
              <a:t>hentId</a:t>
            </a:r>
            <a:r>
              <a:rPr lang="nb-NO" sz="900" dirty="0"/>
              <a:t>()</a:t>
            </a:r>
          </a:p>
        </p:txBody>
      </p:sp>
      <p:sp>
        <p:nvSpPr>
          <p:cNvPr id="30" name="TekstSylinder 29">
            <a:extLst>
              <a:ext uri="{FF2B5EF4-FFF2-40B4-BE49-F238E27FC236}">
                <a16:creationId xmlns:a16="http://schemas.microsoft.com/office/drawing/2014/main" id="{8CFEBEED-40A7-4A4A-B562-BE2C8C4A002D}"/>
              </a:ext>
            </a:extLst>
          </p:cNvPr>
          <p:cNvSpPr txBox="1"/>
          <p:nvPr/>
        </p:nvSpPr>
        <p:spPr>
          <a:xfrm>
            <a:off x="473708" y="9634573"/>
            <a:ext cx="2490146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b-NO" sz="700" dirty="0"/>
              <a:t>// Returnerer </a:t>
            </a:r>
            <a:r>
              <a:rPr lang="nb-NO" sz="700" dirty="0" err="1"/>
              <a:t>legemiddel.hentNavn</a:t>
            </a:r>
            <a:endParaRPr lang="nb-NO" sz="700" dirty="0"/>
          </a:p>
        </p:txBody>
      </p:sp>
      <p:sp>
        <p:nvSpPr>
          <p:cNvPr id="31" name="TekstSylinder 30">
            <a:extLst>
              <a:ext uri="{FF2B5EF4-FFF2-40B4-BE49-F238E27FC236}">
                <a16:creationId xmlns:a16="http://schemas.microsoft.com/office/drawing/2014/main" id="{49199D65-8F26-49AA-AD60-7044E49B6BC7}"/>
              </a:ext>
            </a:extLst>
          </p:cNvPr>
          <p:cNvSpPr txBox="1"/>
          <p:nvPr/>
        </p:nvSpPr>
        <p:spPr>
          <a:xfrm>
            <a:off x="464504" y="9449578"/>
            <a:ext cx="289525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900" dirty="0"/>
              <a:t>Public </a:t>
            </a:r>
            <a:r>
              <a:rPr lang="nb-NO" sz="900" dirty="0" err="1"/>
              <a:t>String</a:t>
            </a:r>
            <a:r>
              <a:rPr lang="nb-NO" sz="900" dirty="0"/>
              <a:t> </a:t>
            </a:r>
            <a:r>
              <a:rPr lang="nb-NO" sz="900" dirty="0" err="1"/>
              <a:t>hentLegemiddel</a:t>
            </a:r>
            <a:endParaRPr lang="nb-NO" sz="900" dirty="0"/>
          </a:p>
        </p:txBody>
      </p:sp>
      <p:sp>
        <p:nvSpPr>
          <p:cNvPr id="32" name="TekstSylinder 31">
            <a:extLst>
              <a:ext uri="{FF2B5EF4-FFF2-40B4-BE49-F238E27FC236}">
                <a16:creationId xmlns:a16="http://schemas.microsoft.com/office/drawing/2014/main" id="{8F3776CE-E48E-45B4-9507-82160DE62B24}"/>
              </a:ext>
            </a:extLst>
          </p:cNvPr>
          <p:cNvSpPr txBox="1"/>
          <p:nvPr/>
        </p:nvSpPr>
        <p:spPr>
          <a:xfrm>
            <a:off x="464495" y="10047595"/>
            <a:ext cx="2490146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b-NO" sz="700" dirty="0"/>
              <a:t>//Returnerer legens navn</a:t>
            </a:r>
          </a:p>
        </p:txBody>
      </p:sp>
      <p:sp>
        <p:nvSpPr>
          <p:cNvPr id="33" name="TekstSylinder 32">
            <a:extLst>
              <a:ext uri="{FF2B5EF4-FFF2-40B4-BE49-F238E27FC236}">
                <a16:creationId xmlns:a16="http://schemas.microsoft.com/office/drawing/2014/main" id="{4B4D4A61-AA9D-472F-97E9-C0B1FB9949C0}"/>
              </a:ext>
            </a:extLst>
          </p:cNvPr>
          <p:cNvSpPr txBox="1"/>
          <p:nvPr/>
        </p:nvSpPr>
        <p:spPr>
          <a:xfrm>
            <a:off x="455293" y="9862600"/>
            <a:ext cx="199610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900" dirty="0"/>
              <a:t>Public </a:t>
            </a:r>
            <a:r>
              <a:rPr lang="nb-NO" sz="900" dirty="0" err="1"/>
              <a:t>String</a:t>
            </a:r>
            <a:r>
              <a:rPr lang="nb-NO" sz="900" dirty="0"/>
              <a:t> </a:t>
            </a:r>
            <a:r>
              <a:rPr lang="nb-NO" sz="900" dirty="0" err="1"/>
              <a:t>hentLege</a:t>
            </a:r>
            <a:r>
              <a:rPr lang="nb-NO" sz="900" dirty="0"/>
              <a:t>()</a:t>
            </a:r>
          </a:p>
        </p:txBody>
      </p:sp>
      <p:sp>
        <p:nvSpPr>
          <p:cNvPr id="34" name="TekstSylinder 33">
            <a:extLst>
              <a:ext uri="{FF2B5EF4-FFF2-40B4-BE49-F238E27FC236}">
                <a16:creationId xmlns:a16="http://schemas.microsoft.com/office/drawing/2014/main" id="{8393F2F7-1DE4-4E2A-8E0A-6DBE1042BCDB}"/>
              </a:ext>
            </a:extLst>
          </p:cNvPr>
          <p:cNvSpPr txBox="1"/>
          <p:nvPr/>
        </p:nvSpPr>
        <p:spPr>
          <a:xfrm>
            <a:off x="439581" y="5630269"/>
            <a:ext cx="24901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b-NO" dirty="0" err="1"/>
              <a:t>Abstract</a:t>
            </a:r>
            <a:r>
              <a:rPr lang="nb-NO" dirty="0"/>
              <a:t> Resept</a:t>
            </a:r>
          </a:p>
        </p:txBody>
      </p:sp>
      <p:sp>
        <p:nvSpPr>
          <p:cNvPr id="35" name="Rektangel: avrundede hjørner 34">
            <a:extLst>
              <a:ext uri="{FF2B5EF4-FFF2-40B4-BE49-F238E27FC236}">
                <a16:creationId xmlns:a16="http://schemas.microsoft.com/office/drawing/2014/main" id="{D63DA95A-0CA1-4320-B7D9-249EB19F2D50}"/>
              </a:ext>
            </a:extLst>
          </p:cNvPr>
          <p:cNvSpPr/>
          <p:nvPr/>
        </p:nvSpPr>
        <p:spPr>
          <a:xfrm>
            <a:off x="15707728" y="8366245"/>
            <a:ext cx="3206978" cy="188817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1350"/>
          </a:p>
        </p:txBody>
      </p:sp>
      <p:sp>
        <p:nvSpPr>
          <p:cNvPr id="41" name="TekstSylinder 40">
            <a:extLst>
              <a:ext uri="{FF2B5EF4-FFF2-40B4-BE49-F238E27FC236}">
                <a16:creationId xmlns:a16="http://schemas.microsoft.com/office/drawing/2014/main" id="{A0139647-FAD8-4930-A3AC-3B7EAC20AE9A}"/>
              </a:ext>
            </a:extLst>
          </p:cNvPr>
          <p:cNvSpPr txBox="1"/>
          <p:nvPr/>
        </p:nvSpPr>
        <p:spPr>
          <a:xfrm>
            <a:off x="16148932" y="9509863"/>
            <a:ext cx="2490146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b-NO" sz="700" dirty="0"/>
              <a:t>//returnerer farge</a:t>
            </a:r>
          </a:p>
        </p:txBody>
      </p:sp>
      <p:sp>
        <p:nvSpPr>
          <p:cNvPr id="42" name="TekstSylinder 41">
            <a:extLst>
              <a:ext uri="{FF2B5EF4-FFF2-40B4-BE49-F238E27FC236}">
                <a16:creationId xmlns:a16="http://schemas.microsoft.com/office/drawing/2014/main" id="{81EC1515-1041-43A8-8329-430FCBDF2796}"/>
              </a:ext>
            </a:extLst>
          </p:cNvPr>
          <p:cNvSpPr txBox="1"/>
          <p:nvPr/>
        </p:nvSpPr>
        <p:spPr>
          <a:xfrm>
            <a:off x="16139730" y="9324869"/>
            <a:ext cx="199610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900" dirty="0"/>
              <a:t>Public </a:t>
            </a:r>
            <a:r>
              <a:rPr lang="nb-NO" sz="900" dirty="0" err="1"/>
              <a:t>String</a:t>
            </a:r>
            <a:r>
              <a:rPr lang="nb-NO" sz="900" dirty="0"/>
              <a:t> Farge()</a:t>
            </a:r>
          </a:p>
        </p:txBody>
      </p:sp>
      <p:sp>
        <p:nvSpPr>
          <p:cNvPr id="43" name="TekstSylinder 42">
            <a:extLst>
              <a:ext uri="{FF2B5EF4-FFF2-40B4-BE49-F238E27FC236}">
                <a16:creationId xmlns:a16="http://schemas.microsoft.com/office/drawing/2014/main" id="{05AE2A37-5C5A-4A16-BEFA-F499E66A2420}"/>
              </a:ext>
            </a:extLst>
          </p:cNvPr>
          <p:cNvSpPr txBox="1"/>
          <p:nvPr/>
        </p:nvSpPr>
        <p:spPr>
          <a:xfrm>
            <a:off x="16139721" y="9095482"/>
            <a:ext cx="2490146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b-NO" sz="700" dirty="0"/>
              <a:t>//Konstruktør</a:t>
            </a:r>
          </a:p>
        </p:txBody>
      </p:sp>
      <p:sp>
        <p:nvSpPr>
          <p:cNvPr id="44" name="TekstSylinder 43">
            <a:extLst>
              <a:ext uri="{FF2B5EF4-FFF2-40B4-BE49-F238E27FC236}">
                <a16:creationId xmlns:a16="http://schemas.microsoft.com/office/drawing/2014/main" id="{FB8003B7-D88F-49A9-9637-1599385424DD}"/>
              </a:ext>
            </a:extLst>
          </p:cNvPr>
          <p:cNvSpPr txBox="1"/>
          <p:nvPr/>
        </p:nvSpPr>
        <p:spPr>
          <a:xfrm>
            <a:off x="16099347" y="8737192"/>
            <a:ext cx="1996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900" dirty="0"/>
              <a:t>Public </a:t>
            </a:r>
            <a:r>
              <a:rPr lang="nb-NO" sz="900" dirty="0" err="1"/>
              <a:t>BlaaResept</a:t>
            </a:r>
            <a:r>
              <a:rPr lang="nb-NO" sz="900" dirty="0"/>
              <a:t>(legemiddel, </a:t>
            </a:r>
            <a:r>
              <a:rPr lang="nb-NO" sz="900" dirty="0" err="1"/>
              <a:t>utskrivendeLege</a:t>
            </a:r>
            <a:r>
              <a:rPr lang="nb-NO" sz="900" dirty="0"/>
              <a:t>, </a:t>
            </a:r>
            <a:r>
              <a:rPr lang="nb-NO" sz="900" dirty="0" err="1"/>
              <a:t>paseintId</a:t>
            </a:r>
            <a:r>
              <a:rPr lang="nb-NO" sz="900" dirty="0"/>
              <a:t>, reit)</a:t>
            </a:r>
          </a:p>
        </p:txBody>
      </p:sp>
      <p:sp>
        <p:nvSpPr>
          <p:cNvPr id="51" name="TekstSylinder 50">
            <a:extLst>
              <a:ext uri="{FF2B5EF4-FFF2-40B4-BE49-F238E27FC236}">
                <a16:creationId xmlns:a16="http://schemas.microsoft.com/office/drawing/2014/main" id="{04EA643B-E402-49B8-AE78-22B3EF288038}"/>
              </a:ext>
            </a:extLst>
          </p:cNvPr>
          <p:cNvSpPr txBox="1"/>
          <p:nvPr/>
        </p:nvSpPr>
        <p:spPr>
          <a:xfrm>
            <a:off x="15963946" y="7973966"/>
            <a:ext cx="13472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b-NO" dirty="0" err="1"/>
              <a:t>BlaaResept</a:t>
            </a:r>
            <a:endParaRPr lang="nb-NO" dirty="0"/>
          </a:p>
        </p:txBody>
      </p:sp>
      <p:sp>
        <p:nvSpPr>
          <p:cNvPr id="65" name="TekstSylinder 64">
            <a:extLst>
              <a:ext uri="{FF2B5EF4-FFF2-40B4-BE49-F238E27FC236}">
                <a16:creationId xmlns:a16="http://schemas.microsoft.com/office/drawing/2014/main" id="{B03DB253-0A84-4A90-88B9-E0ABF3A6371B}"/>
              </a:ext>
            </a:extLst>
          </p:cNvPr>
          <p:cNvSpPr txBox="1"/>
          <p:nvPr/>
        </p:nvSpPr>
        <p:spPr>
          <a:xfrm>
            <a:off x="12583149" y="7925038"/>
            <a:ext cx="17702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b-NO" dirty="0" err="1"/>
              <a:t>Militaerrespeter</a:t>
            </a:r>
            <a:endParaRPr lang="nb-NO" dirty="0"/>
          </a:p>
        </p:txBody>
      </p:sp>
      <p:sp>
        <p:nvSpPr>
          <p:cNvPr id="79" name="TekstSylinder 78">
            <a:extLst>
              <a:ext uri="{FF2B5EF4-FFF2-40B4-BE49-F238E27FC236}">
                <a16:creationId xmlns:a16="http://schemas.microsoft.com/office/drawing/2014/main" id="{66FDC416-385B-4201-89C2-9A0760FAED6D}"/>
              </a:ext>
            </a:extLst>
          </p:cNvPr>
          <p:cNvSpPr txBox="1"/>
          <p:nvPr/>
        </p:nvSpPr>
        <p:spPr>
          <a:xfrm>
            <a:off x="8503696" y="7895266"/>
            <a:ext cx="9205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b-NO" dirty="0" err="1"/>
              <a:t>Presept</a:t>
            </a:r>
            <a:endParaRPr lang="nb-NO" dirty="0"/>
          </a:p>
        </p:txBody>
      </p:sp>
      <p:sp>
        <p:nvSpPr>
          <p:cNvPr id="80" name="TekstSylinder 79">
            <a:extLst>
              <a:ext uri="{FF2B5EF4-FFF2-40B4-BE49-F238E27FC236}">
                <a16:creationId xmlns:a16="http://schemas.microsoft.com/office/drawing/2014/main" id="{89CFC932-A0E7-40AC-B26D-91A13722E037}"/>
              </a:ext>
            </a:extLst>
          </p:cNvPr>
          <p:cNvSpPr txBox="1"/>
          <p:nvPr/>
        </p:nvSpPr>
        <p:spPr>
          <a:xfrm>
            <a:off x="1400241" y="7311811"/>
            <a:ext cx="1107420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nb-NO" sz="700" dirty="0"/>
          </a:p>
        </p:txBody>
      </p:sp>
      <p:sp>
        <p:nvSpPr>
          <p:cNvPr id="82" name="TekstSylinder 81">
            <a:extLst>
              <a:ext uri="{FF2B5EF4-FFF2-40B4-BE49-F238E27FC236}">
                <a16:creationId xmlns:a16="http://schemas.microsoft.com/office/drawing/2014/main" id="{20BFCAE2-30A2-441C-86C0-6BE42A221756}"/>
              </a:ext>
            </a:extLst>
          </p:cNvPr>
          <p:cNvSpPr txBox="1"/>
          <p:nvPr/>
        </p:nvSpPr>
        <p:spPr>
          <a:xfrm>
            <a:off x="465010" y="7643087"/>
            <a:ext cx="16441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900" dirty="0"/>
              <a:t>Type: </a:t>
            </a:r>
            <a:r>
              <a:rPr lang="nb-NO" sz="900" dirty="0" err="1"/>
              <a:t>int</a:t>
            </a:r>
            <a:endParaRPr lang="nb-NO" sz="900" dirty="0"/>
          </a:p>
        </p:txBody>
      </p:sp>
      <p:sp>
        <p:nvSpPr>
          <p:cNvPr id="83" name="TekstSylinder 82">
            <a:extLst>
              <a:ext uri="{FF2B5EF4-FFF2-40B4-BE49-F238E27FC236}">
                <a16:creationId xmlns:a16="http://schemas.microsoft.com/office/drawing/2014/main" id="{1D24CDC1-9A5B-471C-B2CA-386C24673488}"/>
              </a:ext>
            </a:extLst>
          </p:cNvPr>
          <p:cNvSpPr txBox="1"/>
          <p:nvPr/>
        </p:nvSpPr>
        <p:spPr>
          <a:xfrm>
            <a:off x="1400241" y="7617474"/>
            <a:ext cx="1107420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nb-NO" sz="700" dirty="0"/>
          </a:p>
        </p:txBody>
      </p:sp>
      <p:sp>
        <p:nvSpPr>
          <p:cNvPr id="86" name="TekstSylinder 85">
            <a:extLst>
              <a:ext uri="{FF2B5EF4-FFF2-40B4-BE49-F238E27FC236}">
                <a16:creationId xmlns:a16="http://schemas.microsoft.com/office/drawing/2014/main" id="{5625501D-FEF6-48EC-9FD3-6AEEEEF72193}"/>
              </a:ext>
            </a:extLst>
          </p:cNvPr>
          <p:cNvSpPr txBox="1"/>
          <p:nvPr/>
        </p:nvSpPr>
        <p:spPr>
          <a:xfrm>
            <a:off x="465010" y="7515747"/>
            <a:ext cx="16441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900" dirty="0"/>
              <a:t>Navn: reit</a:t>
            </a:r>
          </a:p>
        </p:txBody>
      </p:sp>
      <p:sp>
        <p:nvSpPr>
          <p:cNvPr id="88" name="TekstSylinder 87">
            <a:extLst>
              <a:ext uri="{FF2B5EF4-FFF2-40B4-BE49-F238E27FC236}">
                <a16:creationId xmlns:a16="http://schemas.microsoft.com/office/drawing/2014/main" id="{BD2EE75E-72A9-44F6-B051-CE778EEF0A0F}"/>
              </a:ext>
            </a:extLst>
          </p:cNvPr>
          <p:cNvSpPr txBox="1"/>
          <p:nvPr/>
        </p:nvSpPr>
        <p:spPr>
          <a:xfrm>
            <a:off x="471679" y="10456048"/>
            <a:ext cx="2490146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b-NO" sz="700" dirty="0"/>
              <a:t>//Return </a:t>
            </a:r>
            <a:r>
              <a:rPr lang="nb-NO" sz="700" dirty="0" err="1"/>
              <a:t>this.pasientId</a:t>
            </a:r>
            <a:endParaRPr lang="nb-NO" sz="700" dirty="0"/>
          </a:p>
        </p:txBody>
      </p:sp>
      <p:sp>
        <p:nvSpPr>
          <p:cNvPr id="89" name="TekstSylinder 88">
            <a:extLst>
              <a:ext uri="{FF2B5EF4-FFF2-40B4-BE49-F238E27FC236}">
                <a16:creationId xmlns:a16="http://schemas.microsoft.com/office/drawing/2014/main" id="{F4B0AB43-4492-436F-8B16-F74E7A3BFBED}"/>
              </a:ext>
            </a:extLst>
          </p:cNvPr>
          <p:cNvSpPr txBox="1"/>
          <p:nvPr/>
        </p:nvSpPr>
        <p:spPr>
          <a:xfrm>
            <a:off x="462476" y="10271053"/>
            <a:ext cx="199610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900" dirty="0"/>
              <a:t>Public </a:t>
            </a:r>
            <a:r>
              <a:rPr lang="nb-NO" sz="900" dirty="0" err="1"/>
              <a:t>int</a:t>
            </a:r>
            <a:r>
              <a:rPr lang="nb-NO" sz="900" dirty="0"/>
              <a:t> </a:t>
            </a:r>
            <a:r>
              <a:rPr lang="nb-NO" sz="900" dirty="0" err="1"/>
              <a:t>hentPasientId</a:t>
            </a:r>
            <a:r>
              <a:rPr lang="nb-NO" sz="900" dirty="0"/>
              <a:t>()</a:t>
            </a:r>
          </a:p>
        </p:txBody>
      </p:sp>
      <p:sp>
        <p:nvSpPr>
          <p:cNvPr id="91" name="TekstSylinder 90">
            <a:extLst>
              <a:ext uri="{FF2B5EF4-FFF2-40B4-BE49-F238E27FC236}">
                <a16:creationId xmlns:a16="http://schemas.microsoft.com/office/drawing/2014/main" id="{988BC277-C576-4B40-8306-F8AC0DE9951A}"/>
              </a:ext>
            </a:extLst>
          </p:cNvPr>
          <p:cNvSpPr txBox="1"/>
          <p:nvPr/>
        </p:nvSpPr>
        <p:spPr>
          <a:xfrm>
            <a:off x="480892" y="10886732"/>
            <a:ext cx="2490146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b-NO" sz="700" dirty="0"/>
              <a:t>// Returnerer </a:t>
            </a:r>
            <a:r>
              <a:rPr lang="nb-NO" sz="700" dirty="0" err="1"/>
              <a:t>this.reit</a:t>
            </a:r>
            <a:endParaRPr lang="nb-NO" sz="700" dirty="0"/>
          </a:p>
        </p:txBody>
      </p:sp>
      <p:sp>
        <p:nvSpPr>
          <p:cNvPr id="92" name="TekstSylinder 91">
            <a:extLst>
              <a:ext uri="{FF2B5EF4-FFF2-40B4-BE49-F238E27FC236}">
                <a16:creationId xmlns:a16="http://schemas.microsoft.com/office/drawing/2014/main" id="{6DF1D041-8DC3-4D9D-969E-626590E50686}"/>
              </a:ext>
            </a:extLst>
          </p:cNvPr>
          <p:cNvSpPr txBox="1"/>
          <p:nvPr/>
        </p:nvSpPr>
        <p:spPr>
          <a:xfrm>
            <a:off x="471679" y="11299754"/>
            <a:ext cx="2490146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b-NO" sz="700" dirty="0"/>
              <a:t>//Returnerer true hvis det er mer enn en på reit, false hvis null</a:t>
            </a:r>
          </a:p>
        </p:txBody>
      </p:sp>
      <p:sp>
        <p:nvSpPr>
          <p:cNvPr id="93" name="TekstSylinder 92">
            <a:extLst>
              <a:ext uri="{FF2B5EF4-FFF2-40B4-BE49-F238E27FC236}">
                <a16:creationId xmlns:a16="http://schemas.microsoft.com/office/drawing/2014/main" id="{FA1F89DC-EEE8-4422-9775-720C4A1B2ACA}"/>
              </a:ext>
            </a:extLst>
          </p:cNvPr>
          <p:cNvSpPr txBox="1"/>
          <p:nvPr/>
        </p:nvSpPr>
        <p:spPr>
          <a:xfrm>
            <a:off x="462476" y="11114759"/>
            <a:ext cx="199610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900" dirty="0"/>
              <a:t>Public </a:t>
            </a:r>
            <a:r>
              <a:rPr lang="nb-NO" sz="900" dirty="0" err="1"/>
              <a:t>Boolean</a:t>
            </a:r>
            <a:r>
              <a:rPr lang="nb-NO" sz="900" dirty="0"/>
              <a:t> bruk()</a:t>
            </a:r>
          </a:p>
        </p:txBody>
      </p:sp>
      <p:sp>
        <p:nvSpPr>
          <p:cNvPr id="94" name="TekstSylinder 93">
            <a:extLst>
              <a:ext uri="{FF2B5EF4-FFF2-40B4-BE49-F238E27FC236}">
                <a16:creationId xmlns:a16="http://schemas.microsoft.com/office/drawing/2014/main" id="{A029EACE-9BDC-49E1-BD2C-88792C5FD975}"/>
              </a:ext>
            </a:extLst>
          </p:cNvPr>
          <p:cNvSpPr txBox="1"/>
          <p:nvPr/>
        </p:nvSpPr>
        <p:spPr>
          <a:xfrm>
            <a:off x="455291" y="10649984"/>
            <a:ext cx="199610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900" dirty="0"/>
              <a:t>Public </a:t>
            </a:r>
            <a:r>
              <a:rPr lang="nb-NO" sz="900" dirty="0" err="1"/>
              <a:t>int</a:t>
            </a:r>
            <a:r>
              <a:rPr lang="nb-NO" sz="900" dirty="0"/>
              <a:t> </a:t>
            </a:r>
            <a:r>
              <a:rPr lang="nb-NO" sz="900" dirty="0" err="1"/>
              <a:t>hentReit</a:t>
            </a:r>
            <a:r>
              <a:rPr lang="nb-NO" sz="900" dirty="0"/>
              <a:t>()</a:t>
            </a:r>
          </a:p>
        </p:txBody>
      </p:sp>
      <p:sp>
        <p:nvSpPr>
          <p:cNvPr id="103" name="TekstSylinder 102">
            <a:extLst>
              <a:ext uri="{FF2B5EF4-FFF2-40B4-BE49-F238E27FC236}">
                <a16:creationId xmlns:a16="http://schemas.microsoft.com/office/drawing/2014/main" id="{F6E3979E-24EE-4AC1-8D64-FA70C8D5C8F6}"/>
              </a:ext>
            </a:extLst>
          </p:cNvPr>
          <p:cNvSpPr txBox="1"/>
          <p:nvPr/>
        </p:nvSpPr>
        <p:spPr>
          <a:xfrm>
            <a:off x="497107" y="11822309"/>
            <a:ext cx="2490146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nb-NO" sz="700" dirty="0"/>
          </a:p>
        </p:txBody>
      </p:sp>
      <p:sp>
        <p:nvSpPr>
          <p:cNvPr id="104" name="TekstSylinder 103">
            <a:extLst>
              <a:ext uri="{FF2B5EF4-FFF2-40B4-BE49-F238E27FC236}">
                <a16:creationId xmlns:a16="http://schemas.microsoft.com/office/drawing/2014/main" id="{3EB1B09E-70A2-4333-816E-D517C932FBB8}"/>
              </a:ext>
            </a:extLst>
          </p:cNvPr>
          <p:cNvSpPr txBox="1"/>
          <p:nvPr/>
        </p:nvSpPr>
        <p:spPr>
          <a:xfrm>
            <a:off x="487896" y="12235331"/>
            <a:ext cx="2490146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nb-NO" sz="700" dirty="0"/>
          </a:p>
        </p:txBody>
      </p:sp>
      <p:sp>
        <p:nvSpPr>
          <p:cNvPr id="105" name="TekstSylinder 104">
            <a:extLst>
              <a:ext uri="{FF2B5EF4-FFF2-40B4-BE49-F238E27FC236}">
                <a16:creationId xmlns:a16="http://schemas.microsoft.com/office/drawing/2014/main" id="{6DE8047E-F4EA-48DB-8AC0-7CB5F8A0FCEF}"/>
              </a:ext>
            </a:extLst>
          </p:cNvPr>
          <p:cNvSpPr txBox="1"/>
          <p:nvPr/>
        </p:nvSpPr>
        <p:spPr>
          <a:xfrm>
            <a:off x="478692" y="12050336"/>
            <a:ext cx="199610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900" dirty="0"/>
              <a:t>Public </a:t>
            </a:r>
            <a:r>
              <a:rPr lang="nb-NO" sz="900" dirty="0" err="1"/>
              <a:t>Abstract</a:t>
            </a:r>
            <a:r>
              <a:rPr lang="nb-NO" sz="900" dirty="0"/>
              <a:t> </a:t>
            </a:r>
            <a:r>
              <a:rPr lang="nb-NO" sz="900" dirty="0" err="1"/>
              <a:t>prisAaBetale</a:t>
            </a:r>
            <a:r>
              <a:rPr lang="nb-NO" sz="900" dirty="0"/>
              <a:t>()</a:t>
            </a:r>
          </a:p>
        </p:txBody>
      </p:sp>
      <p:sp>
        <p:nvSpPr>
          <p:cNvPr id="106" name="TekstSylinder 105">
            <a:extLst>
              <a:ext uri="{FF2B5EF4-FFF2-40B4-BE49-F238E27FC236}">
                <a16:creationId xmlns:a16="http://schemas.microsoft.com/office/drawing/2014/main" id="{DF90A4AC-A065-44B9-AC80-29FE68A85F4D}"/>
              </a:ext>
            </a:extLst>
          </p:cNvPr>
          <p:cNvSpPr txBox="1"/>
          <p:nvPr/>
        </p:nvSpPr>
        <p:spPr>
          <a:xfrm>
            <a:off x="471507" y="11585561"/>
            <a:ext cx="199610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900" dirty="0"/>
              <a:t>Public </a:t>
            </a:r>
            <a:r>
              <a:rPr lang="nb-NO" sz="900" dirty="0" err="1"/>
              <a:t>Abstract</a:t>
            </a:r>
            <a:r>
              <a:rPr lang="nb-NO" sz="900" dirty="0"/>
              <a:t> farge()</a:t>
            </a:r>
          </a:p>
        </p:txBody>
      </p:sp>
      <p:sp>
        <p:nvSpPr>
          <p:cNvPr id="107" name="TekstSylinder 106">
            <a:extLst>
              <a:ext uri="{FF2B5EF4-FFF2-40B4-BE49-F238E27FC236}">
                <a16:creationId xmlns:a16="http://schemas.microsoft.com/office/drawing/2014/main" id="{728FC0F0-A881-46E3-8654-E0590662C520}"/>
              </a:ext>
            </a:extLst>
          </p:cNvPr>
          <p:cNvSpPr txBox="1"/>
          <p:nvPr/>
        </p:nvSpPr>
        <p:spPr>
          <a:xfrm>
            <a:off x="16062083" y="8368928"/>
            <a:ext cx="16441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900" dirty="0"/>
              <a:t>Navn: pris</a:t>
            </a:r>
          </a:p>
        </p:txBody>
      </p:sp>
      <p:sp>
        <p:nvSpPr>
          <p:cNvPr id="108" name="TekstSylinder 107">
            <a:extLst>
              <a:ext uri="{FF2B5EF4-FFF2-40B4-BE49-F238E27FC236}">
                <a16:creationId xmlns:a16="http://schemas.microsoft.com/office/drawing/2014/main" id="{0F09FEFF-0E5C-408C-A473-316797826693}"/>
              </a:ext>
            </a:extLst>
          </p:cNvPr>
          <p:cNvSpPr txBox="1"/>
          <p:nvPr/>
        </p:nvSpPr>
        <p:spPr>
          <a:xfrm>
            <a:off x="16073782" y="8536857"/>
            <a:ext cx="16441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900" dirty="0"/>
              <a:t>Type: </a:t>
            </a:r>
            <a:r>
              <a:rPr lang="nb-NO" sz="900" dirty="0" err="1"/>
              <a:t>int</a:t>
            </a:r>
            <a:endParaRPr lang="nb-NO" sz="900" dirty="0"/>
          </a:p>
        </p:txBody>
      </p:sp>
      <p:sp>
        <p:nvSpPr>
          <p:cNvPr id="109" name="TekstSylinder 108">
            <a:extLst>
              <a:ext uri="{FF2B5EF4-FFF2-40B4-BE49-F238E27FC236}">
                <a16:creationId xmlns:a16="http://schemas.microsoft.com/office/drawing/2014/main" id="{98C65D78-0A7F-4555-A76B-E9F9639CDC35}"/>
              </a:ext>
            </a:extLst>
          </p:cNvPr>
          <p:cNvSpPr txBox="1"/>
          <p:nvPr/>
        </p:nvSpPr>
        <p:spPr>
          <a:xfrm>
            <a:off x="17023094" y="8454071"/>
            <a:ext cx="1107420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b-NO" sz="700" dirty="0"/>
              <a:t>0</a:t>
            </a:r>
          </a:p>
        </p:txBody>
      </p:sp>
      <p:sp>
        <p:nvSpPr>
          <p:cNvPr id="110" name="TekstSylinder 109">
            <a:extLst>
              <a:ext uri="{FF2B5EF4-FFF2-40B4-BE49-F238E27FC236}">
                <a16:creationId xmlns:a16="http://schemas.microsoft.com/office/drawing/2014/main" id="{95C1C1A7-E010-46BE-986D-6AE5C37949C9}"/>
              </a:ext>
            </a:extLst>
          </p:cNvPr>
          <p:cNvSpPr txBox="1"/>
          <p:nvPr/>
        </p:nvSpPr>
        <p:spPr>
          <a:xfrm>
            <a:off x="16132461" y="9920216"/>
            <a:ext cx="2490146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b-NO" sz="700" dirty="0"/>
              <a:t>//Regner og returnerer pris</a:t>
            </a:r>
          </a:p>
        </p:txBody>
      </p:sp>
      <p:sp>
        <p:nvSpPr>
          <p:cNvPr id="111" name="TekstSylinder 110">
            <a:extLst>
              <a:ext uri="{FF2B5EF4-FFF2-40B4-BE49-F238E27FC236}">
                <a16:creationId xmlns:a16="http://schemas.microsoft.com/office/drawing/2014/main" id="{998270A3-1217-4278-8B05-C297F10F0EB0}"/>
              </a:ext>
            </a:extLst>
          </p:cNvPr>
          <p:cNvSpPr txBox="1"/>
          <p:nvPr/>
        </p:nvSpPr>
        <p:spPr>
          <a:xfrm>
            <a:off x="16123257" y="9735221"/>
            <a:ext cx="199610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900" dirty="0"/>
              <a:t>Public </a:t>
            </a:r>
            <a:r>
              <a:rPr lang="nb-NO" sz="900" dirty="0" err="1"/>
              <a:t>int</a:t>
            </a:r>
            <a:r>
              <a:rPr lang="nb-NO" sz="900" dirty="0"/>
              <a:t> </a:t>
            </a:r>
            <a:r>
              <a:rPr lang="nb-NO" sz="900" dirty="0" err="1"/>
              <a:t>prisAaBetale</a:t>
            </a:r>
            <a:r>
              <a:rPr lang="nb-NO" sz="900" dirty="0"/>
              <a:t>()</a:t>
            </a:r>
          </a:p>
        </p:txBody>
      </p:sp>
      <p:sp>
        <p:nvSpPr>
          <p:cNvPr id="112" name="Rektangel: avrundede hjørner 111">
            <a:extLst>
              <a:ext uri="{FF2B5EF4-FFF2-40B4-BE49-F238E27FC236}">
                <a16:creationId xmlns:a16="http://schemas.microsoft.com/office/drawing/2014/main" id="{1F428787-30CD-4119-8125-CE875D31F969}"/>
              </a:ext>
            </a:extLst>
          </p:cNvPr>
          <p:cNvSpPr/>
          <p:nvPr/>
        </p:nvSpPr>
        <p:spPr>
          <a:xfrm>
            <a:off x="3588426" y="7873921"/>
            <a:ext cx="3206978" cy="188817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1350"/>
          </a:p>
        </p:txBody>
      </p:sp>
      <p:sp>
        <p:nvSpPr>
          <p:cNvPr id="113" name="TekstSylinder 112">
            <a:extLst>
              <a:ext uri="{FF2B5EF4-FFF2-40B4-BE49-F238E27FC236}">
                <a16:creationId xmlns:a16="http://schemas.microsoft.com/office/drawing/2014/main" id="{2685250C-C5FB-4283-9767-073E1874E9BE}"/>
              </a:ext>
            </a:extLst>
          </p:cNvPr>
          <p:cNvSpPr txBox="1"/>
          <p:nvPr/>
        </p:nvSpPr>
        <p:spPr>
          <a:xfrm>
            <a:off x="4029631" y="9017540"/>
            <a:ext cx="2490146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b-NO" sz="700" dirty="0"/>
              <a:t>//returnerer farge</a:t>
            </a:r>
          </a:p>
        </p:txBody>
      </p:sp>
      <p:sp>
        <p:nvSpPr>
          <p:cNvPr id="114" name="TekstSylinder 113">
            <a:extLst>
              <a:ext uri="{FF2B5EF4-FFF2-40B4-BE49-F238E27FC236}">
                <a16:creationId xmlns:a16="http://schemas.microsoft.com/office/drawing/2014/main" id="{F22F88C1-7F49-40E4-98DF-F1227A048EF9}"/>
              </a:ext>
            </a:extLst>
          </p:cNvPr>
          <p:cNvSpPr txBox="1"/>
          <p:nvPr/>
        </p:nvSpPr>
        <p:spPr>
          <a:xfrm>
            <a:off x="4020427" y="8832545"/>
            <a:ext cx="199610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900" dirty="0"/>
              <a:t>Public </a:t>
            </a:r>
            <a:r>
              <a:rPr lang="nb-NO" sz="900" dirty="0" err="1"/>
              <a:t>String</a:t>
            </a:r>
            <a:r>
              <a:rPr lang="nb-NO" sz="900" dirty="0"/>
              <a:t> Farge()</a:t>
            </a:r>
          </a:p>
        </p:txBody>
      </p:sp>
      <p:sp>
        <p:nvSpPr>
          <p:cNvPr id="115" name="TekstSylinder 114">
            <a:extLst>
              <a:ext uri="{FF2B5EF4-FFF2-40B4-BE49-F238E27FC236}">
                <a16:creationId xmlns:a16="http://schemas.microsoft.com/office/drawing/2014/main" id="{781CB836-0192-4EB0-BF8C-C5CE9AD66095}"/>
              </a:ext>
            </a:extLst>
          </p:cNvPr>
          <p:cNvSpPr txBox="1"/>
          <p:nvPr/>
        </p:nvSpPr>
        <p:spPr>
          <a:xfrm>
            <a:off x="4020419" y="8603159"/>
            <a:ext cx="2490146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b-NO" sz="700" dirty="0"/>
              <a:t>//Konstruktør</a:t>
            </a:r>
          </a:p>
        </p:txBody>
      </p:sp>
      <p:sp>
        <p:nvSpPr>
          <p:cNvPr id="116" name="TekstSylinder 115">
            <a:extLst>
              <a:ext uri="{FF2B5EF4-FFF2-40B4-BE49-F238E27FC236}">
                <a16:creationId xmlns:a16="http://schemas.microsoft.com/office/drawing/2014/main" id="{06AFAEF3-852B-4016-960E-353CE4979647}"/>
              </a:ext>
            </a:extLst>
          </p:cNvPr>
          <p:cNvSpPr txBox="1"/>
          <p:nvPr/>
        </p:nvSpPr>
        <p:spPr>
          <a:xfrm>
            <a:off x="3980044" y="8244868"/>
            <a:ext cx="1996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900" dirty="0"/>
              <a:t>Public </a:t>
            </a:r>
            <a:r>
              <a:rPr lang="nb-NO" sz="900" dirty="0" err="1"/>
              <a:t>HvitResept</a:t>
            </a:r>
            <a:r>
              <a:rPr lang="nb-NO" sz="900" dirty="0"/>
              <a:t>(legemiddel, </a:t>
            </a:r>
            <a:r>
              <a:rPr lang="nb-NO" sz="900" dirty="0" err="1"/>
              <a:t>utskrivendeLege</a:t>
            </a:r>
            <a:r>
              <a:rPr lang="nb-NO" sz="900" dirty="0"/>
              <a:t>, </a:t>
            </a:r>
            <a:r>
              <a:rPr lang="nb-NO" sz="900" dirty="0" err="1"/>
              <a:t>paseintId</a:t>
            </a:r>
            <a:r>
              <a:rPr lang="nb-NO" sz="900" dirty="0"/>
              <a:t>, reit)</a:t>
            </a:r>
          </a:p>
        </p:txBody>
      </p:sp>
      <p:sp>
        <p:nvSpPr>
          <p:cNvPr id="117" name="TekstSylinder 116">
            <a:extLst>
              <a:ext uri="{FF2B5EF4-FFF2-40B4-BE49-F238E27FC236}">
                <a16:creationId xmlns:a16="http://schemas.microsoft.com/office/drawing/2014/main" id="{A267002D-93E3-41BA-8E91-935477426056}"/>
              </a:ext>
            </a:extLst>
          </p:cNvPr>
          <p:cNvSpPr txBox="1"/>
          <p:nvPr/>
        </p:nvSpPr>
        <p:spPr>
          <a:xfrm>
            <a:off x="3844645" y="7481643"/>
            <a:ext cx="13472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b-NO" dirty="0" err="1"/>
              <a:t>HvitResept</a:t>
            </a:r>
            <a:endParaRPr lang="nb-NO" dirty="0"/>
          </a:p>
        </p:txBody>
      </p:sp>
      <p:sp>
        <p:nvSpPr>
          <p:cNvPr id="118" name="TekstSylinder 117">
            <a:extLst>
              <a:ext uri="{FF2B5EF4-FFF2-40B4-BE49-F238E27FC236}">
                <a16:creationId xmlns:a16="http://schemas.microsoft.com/office/drawing/2014/main" id="{4CD20C7C-1E98-480A-9E27-148840A5355A}"/>
              </a:ext>
            </a:extLst>
          </p:cNvPr>
          <p:cNvSpPr txBox="1"/>
          <p:nvPr/>
        </p:nvSpPr>
        <p:spPr>
          <a:xfrm>
            <a:off x="3942780" y="7876605"/>
            <a:ext cx="16441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900" dirty="0"/>
              <a:t>Navn: pris</a:t>
            </a:r>
          </a:p>
        </p:txBody>
      </p:sp>
      <p:sp>
        <p:nvSpPr>
          <p:cNvPr id="119" name="TekstSylinder 118">
            <a:extLst>
              <a:ext uri="{FF2B5EF4-FFF2-40B4-BE49-F238E27FC236}">
                <a16:creationId xmlns:a16="http://schemas.microsoft.com/office/drawing/2014/main" id="{2887551F-701D-4648-9AC7-CBF32F77A76B}"/>
              </a:ext>
            </a:extLst>
          </p:cNvPr>
          <p:cNvSpPr txBox="1"/>
          <p:nvPr/>
        </p:nvSpPr>
        <p:spPr>
          <a:xfrm>
            <a:off x="3954480" y="8044534"/>
            <a:ext cx="16441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900" dirty="0"/>
              <a:t>Type: </a:t>
            </a:r>
            <a:r>
              <a:rPr lang="nb-NO" sz="900" dirty="0" err="1"/>
              <a:t>int</a:t>
            </a:r>
            <a:endParaRPr lang="nb-NO" sz="900" dirty="0"/>
          </a:p>
        </p:txBody>
      </p:sp>
      <p:sp>
        <p:nvSpPr>
          <p:cNvPr id="120" name="TekstSylinder 119">
            <a:extLst>
              <a:ext uri="{FF2B5EF4-FFF2-40B4-BE49-F238E27FC236}">
                <a16:creationId xmlns:a16="http://schemas.microsoft.com/office/drawing/2014/main" id="{4B0E240D-982D-44AD-BEDE-347F6F67280C}"/>
              </a:ext>
            </a:extLst>
          </p:cNvPr>
          <p:cNvSpPr txBox="1"/>
          <p:nvPr/>
        </p:nvSpPr>
        <p:spPr>
          <a:xfrm>
            <a:off x="4903792" y="7961749"/>
            <a:ext cx="1107420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b-NO" sz="700" dirty="0"/>
              <a:t>0</a:t>
            </a:r>
          </a:p>
        </p:txBody>
      </p:sp>
      <p:sp>
        <p:nvSpPr>
          <p:cNvPr id="121" name="TekstSylinder 120">
            <a:extLst>
              <a:ext uri="{FF2B5EF4-FFF2-40B4-BE49-F238E27FC236}">
                <a16:creationId xmlns:a16="http://schemas.microsoft.com/office/drawing/2014/main" id="{052376FC-7FDD-4663-AB4F-13B326631987}"/>
              </a:ext>
            </a:extLst>
          </p:cNvPr>
          <p:cNvSpPr txBox="1"/>
          <p:nvPr/>
        </p:nvSpPr>
        <p:spPr>
          <a:xfrm>
            <a:off x="4013158" y="9427893"/>
            <a:ext cx="2490146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b-NO" sz="700" dirty="0"/>
              <a:t>//Regner og returnerer pris</a:t>
            </a:r>
          </a:p>
        </p:txBody>
      </p:sp>
      <p:sp>
        <p:nvSpPr>
          <p:cNvPr id="122" name="TekstSylinder 121">
            <a:extLst>
              <a:ext uri="{FF2B5EF4-FFF2-40B4-BE49-F238E27FC236}">
                <a16:creationId xmlns:a16="http://schemas.microsoft.com/office/drawing/2014/main" id="{A56F20CD-EBF4-4FCD-A0B7-B5EA26860C28}"/>
              </a:ext>
            </a:extLst>
          </p:cNvPr>
          <p:cNvSpPr txBox="1"/>
          <p:nvPr/>
        </p:nvSpPr>
        <p:spPr>
          <a:xfrm>
            <a:off x="4003956" y="9242898"/>
            <a:ext cx="199610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900" dirty="0"/>
              <a:t>Public </a:t>
            </a:r>
            <a:r>
              <a:rPr lang="nb-NO" sz="900" dirty="0" err="1"/>
              <a:t>int</a:t>
            </a:r>
            <a:r>
              <a:rPr lang="nb-NO" sz="900" dirty="0"/>
              <a:t> </a:t>
            </a:r>
            <a:r>
              <a:rPr lang="nb-NO" sz="900" dirty="0" err="1"/>
              <a:t>prisAaBetale</a:t>
            </a:r>
            <a:r>
              <a:rPr lang="nb-NO" sz="900" dirty="0"/>
              <a:t>()</a:t>
            </a:r>
          </a:p>
        </p:txBody>
      </p:sp>
      <p:sp>
        <p:nvSpPr>
          <p:cNvPr id="123" name="Rektangel: avrundede hjørner 122">
            <a:extLst>
              <a:ext uri="{FF2B5EF4-FFF2-40B4-BE49-F238E27FC236}">
                <a16:creationId xmlns:a16="http://schemas.microsoft.com/office/drawing/2014/main" id="{91833A46-6AF9-4C22-A82A-393F54BE3B71}"/>
              </a:ext>
            </a:extLst>
          </p:cNvPr>
          <p:cNvSpPr/>
          <p:nvPr/>
        </p:nvSpPr>
        <p:spPr>
          <a:xfrm>
            <a:off x="12054435" y="8294371"/>
            <a:ext cx="3206978" cy="188817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1350"/>
          </a:p>
        </p:txBody>
      </p:sp>
      <p:sp>
        <p:nvSpPr>
          <p:cNvPr id="124" name="TekstSylinder 123">
            <a:extLst>
              <a:ext uri="{FF2B5EF4-FFF2-40B4-BE49-F238E27FC236}">
                <a16:creationId xmlns:a16="http://schemas.microsoft.com/office/drawing/2014/main" id="{9491A374-AF00-4E3D-8A83-B8DF4637A8AF}"/>
              </a:ext>
            </a:extLst>
          </p:cNvPr>
          <p:cNvSpPr txBox="1"/>
          <p:nvPr/>
        </p:nvSpPr>
        <p:spPr>
          <a:xfrm>
            <a:off x="12495641" y="9437990"/>
            <a:ext cx="2490146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b-NO" sz="700" dirty="0"/>
              <a:t>//returnerer farge</a:t>
            </a:r>
          </a:p>
        </p:txBody>
      </p:sp>
      <p:sp>
        <p:nvSpPr>
          <p:cNvPr id="125" name="TekstSylinder 124">
            <a:extLst>
              <a:ext uri="{FF2B5EF4-FFF2-40B4-BE49-F238E27FC236}">
                <a16:creationId xmlns:a16="http://schemas.microsoft.com/office/drawing/2014/main" id="{75CBC58B-01D0-499E-8B76-42FA0864095C}"/>
              </a:ext>
            </a:extLst>
          </p:cNvPr>
          <p:cNvSpPr txBox="1"/>
          <p:nvPr/>
        </p:nvSpPr>
        <p:spPr>
          <a:xfrm>
            <a:off x="12486437" y="9252995"/>
            <a:ext cx="199610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900" dirty="0"/>
              <a:t>Public </a:t>
            </a:r>
            <a:r>
              <a:rPr lang="nb-NO" sz="900" dirty="0" err="1"/>
              <a:t>String</a:t>
            </a:r>
            <a:r>
              <a:rPr lang="nb-NO" sz="900" dirty="0"/>
              <a:t> Farge()</a:t>
            </a:r>
          </a:p>
        </p:txBody>
      </p:sp>
      <p:sp>
        <p:nvSpPr>
          <p:cNvPr id="126" name="TekstSylinder 125">
            <a:extLst>
              <a:ext uri="{FF2B5EF4-FFF2-40B4-BE49-F238E27FC236}">
                <a16:creationId xmlns:a16="http://schemas.microsoft.com/office/drawing/2014/main" id="{76F4C525-9914-426E-AC14-F30AD9A20133}"/>
              </a:ext>
            </a:extLst>
          </p:cNvPr>
          <p:cNvSpPr txBox="1"/>
          <p:nvPr/>
        </p:nvSpPr>
        <p:spPr>
          <a:xfrm>
            <a:off x="12486428" y="9023608"/>
            <a:ext cx="2490146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b-NO" sz="700" dirty="0"/>
              <a:t>//Konstruktør</a:t>
            </a:r>
          </a:p>
        </p:txBody>
      </p:sp>
      <p:sp>
        <p:nvSpPr>
          <p:cNvPr id="127" name="TekstSylinder 126">
            <a:extLst>
              <a:ext uri="{FF2B5EF4-FFF2-40B4-BE49-F238E27FC236}">
                <a16:creationId xmlns:a16="http://schemas.microsoft.com/office/drawing/2014/main" id="{08072EE2-7A56-4084-A37D-0E89B4A53E0A}"/>
              </a:ext>
            </a:extLst>
          </p:cNvPr>
          <p:cNvSpPr txBox="1"/>
          <p:nvPr/>
        </p:nvSpPr>
        <p:spPr>
          <a:xfrm>
            <a:off x="12446054" y="8665318"/>
            <a:ext cx="1996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900" dirty="0"/>
              <a:t>Public </a:t>
            </a:r>
            <a:r>
              <a:rPr lang="nb-NO" sz="900" dirty="0" err="1"/>
              <a:t>HvitResept</a:t>
            </a:r>
            <a:r>
              <a:rPr lang="nb-NO" sz="900" dirty="0"/>
              <a:t>(legemiddel, </a:t>
            </a:r>
            <a:r>
              <a:rPr lang="nb-NO" sz="900" dirty="0" err="1"/>
              <a:t>utskrivendeLege</a:t>
            </a:r>
            <a:r>
              <a:rPr lang="nb-NO" sz="900" dirty="0"/>
              <a:t>, </a:t>
            </a:r>
            <a:r>
              <a:rPr lang="nb-NO" sz="900" dirty="0" err="1"/>
              <a:t>paseintId</a:t>
            </a:r>
            <a:r>
              <a:rPr lang="nb-NO" sz="900" dirty="0"/>
              <a:t>, reit)</a:t>
            </a:r>
          </a:p>
        </p:txBody>
      </p:sp>
      <p:sp>
        <p:nvSpPr>
          <p:cNvPr id="128" name="TekstSylinder 127">
            <a:extLst>
              <a:ext uri="{FF2B5EF4-FFF2-40B4-BE49-F238E27FC236}">
                <a16:creationId xmlns:a16="http://schemas.microsoft.com/office/drawing/2014/main" id="{F6656734-3C92-49D6-B91F-6B8D8ADB5208}"/>
              </a:ext>
            </a:extLst>
          </p:cNvPr>
          <p:cNvSpPr txBox="1"/>
          <p:nvPr/>
        </p:nvSpPr>
        <p:spPr>
          <a:xfrm>
            <a:off x="12408790" y="8297054"/>
            <a:ext cx="16441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900" dirty="0"/>
              <a:t>Navn: pris</a:t>
            </a:r>
          </a:p>
        </p:txBody>
      </p:sp>
      <p:sp>
        <p:nvSpPr>
          <p:cNvPr id="129" name="TekstSylinder 128">
            <a:extLst>
              <a:ext uri="{FF2B5EF4-FFF2-40B4-BE49-F238E27FC236}">
                <a16:creationId xmlns:a16="http://schemas.microsoft.com/office/drawing/2014/main" id="{AE70DDCC-7E1D-478C-B441-E4B329C4E59E}"/>
              </a:ext>
            </a:extLst>
          </p:cNvPr>
          <p:cNvSpPr txBox="1"/>
          <p:nvPr/>
        </p:nvSpPr>
        <p:spPr>
          <a:xfrm>
            <a:off x="12420491" y="8464983"/>
            <a:ext cx="16441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900" dirty="0"/>
              <a:t>Type: </a:t>
            </a:r>
            <a:r>
              <a:rPr lang="nb-NO" sz="900" dirty="0" err="1"/>
              <a:t>int</a:t>
            </a:r>
            <a:endParaRPr lang="nb-NO" sz="900" dirty="0"/>
          </a:p>
        </p:txBody>
      </p:sp>
      <p:sp>
        <p:nvSpPr>
          <p:cNvPr id="130" name="TekstSylinder 129">
            <a:extLst>
              <a:ext uri="{FF2B5EF4-FFF2-40B4-BE49-F238E27FC236}">
                <a16:creationId xmlns:a16="http://schemas.microsoft.com/office/drawing/2014/main" id="{CD5A94BF-D23E-4BCC-B2A6-C5FE7E2B4B43}"/>
              </a:ext>
            </a:extLst>
          </p:cNvPr>
          <p:cNvSpPr txBox="1"/>
          <p:nvPr/>
        </p:nvSpPr>
        <p:spPr>
          <a:xfrm>
            <a:off x="13369802" y="8382197"/>
            <a:ext cx="1107420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b-NO" sz="700" dirty="0"/>
              <a:t>0</a:t>
            </a:r>
          </a:p>
        </p:txBody>
      </p:sp>
      <p:sp>
        <p:nvSpPr>
          <p:cNvPr id="131" name="TekstSylinder 130">
            <a:extLst>
              <a:ext uri="{FF2B5EF4-FFF2-40B4-BE49-F238E27FC236}">
                <a16:creationId xmlns:a16="http://schemas.microsoft.com/office/drawing/2014/main" id="{40E6DA57-5D52-444C-9598-4344A74C5B25}"/>
              </a:ext>
            </a:extLst>
          </p:cNvPr>
          <p:cNvSpPr txBox="1"/>
          <p:nvPr/>
        </p:nvSpPr>
        <p:spPr>
          <a:xfrm>
            <a:off x="12479169" y="9848342"/>
            <a:ext cx="2490146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b-NO" sz="700" dirty="0"/>
              <a:t>//Regner og returnerer pris</a:t>
            </a:r>
          </a:p>
        </p:txBody>
      </p:sp>
      <p:sp>
        <p:nvSpPr>
          <p:cNvPr id="132" name="TekstSylinder 131">
            <a:extLst>
              <a:ext uri="{FF2B5EF4-FFF2-40B4-BE49-F238E27FC236}">
                <a16:creationId xmlns:a16="http://schemas.microsoft.com/office/drawing/2014/main" id="{A44FD6FE-2A72-4EA7-8378-7539C1282B67}"/>
              </a:ext>
            </a:extLst>
          </p:cNvPr>
          <p:cNvSpPr txBox="1"/>
          <p:nvPr/>
        </p:nvSpPr>
        <p:spPr>
          <a:xfrm>
            <a:off x="12469965" y="9663347"/>
            <a:ext cx="199610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900" dirty="0"/>
              <a:t>Public </a:t>
            </a:r>
            <a:r>
              <a:rPr lang="nb-NO" sz="900" dirty="0" err="1"/>
              <a:t>int</a:t>
            </a:r>
            <a:r>
              <a:rPr lang="nb-NO" sz="900" dirty="0"/>
              <a:t> </a:t>
            </a:r>
            <a:r>
              <a:rPr lang="nb-NO" sz="900" dirty="0" err="1"/>
              <a:t>prisAaBetale</a:t>
            </a:r>
            <a:r>
              <a:rPr lang="nb-NO" sz="900" dirty="0"/>
              <a:t>()</a:t>
            </a:r>
          </a:p>
        </p:txBody>
      </p:sp>
      <p:sp>
        <p:nvSpPr>
          <p:cNvPr id="133" name="Rektangel: avrundede hjørner 132">
            <a:extLst>
              <a:ext uri="{FF2B5EF4-FFF2-40B4-BE49-F238E27FC236}">
                <a16:creationId xmlns:a16="http://schemas.microsoft.com/office/drawing/2014/main" id="{1E1AD803-C513-48B1-8693-5ED784C944CB}"/>
              </a:ext>
            </a:extLst>
          </p:cNvPr>
          <p:cNvSpPr/>
          <p:nvPr/>
        </p:nvSpPr>
        <p:spPr>
          <a:xfrm>
            <a:off x="8289763" y="8273503"/>
            <a:ext cx="3206978" cy="188817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1350"/>
          </a:p>
        </p:txBody>
      </p:sp>
      <p:sp>
        <p:nvSpPr>
          <p:cNvPr id="134" name="TekstSylinder 133">
            <a:extLst>
              <a:ext uri="{FF2B5EF4-FFF2-40B4-BE49-F238E27FC236}">
                <a16:creationId xmlns:a16="http://schemas.microsoft.com/office/drawing/2014/main" id="{4D98E5C0-FB43-4DC1-8878-FCD25F7BF8A4}"/>
              </a:ext>
            </a:extLst>
          </p:cNvPr>
          <p:cNvSpPr txBox="1"/>
          <p:nvPr/>
        </p:nvSpPr>
        <p:spPr>
          <a:xfrm>
            <a:off x="8730969" y="9417122"/>
            <a:ext cx="2490146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b-NO" sz="700" dirty="0"/>
              <a:t>//returnerer farge</a:t>
            </a:r>
          </a:p>
        </p:txBody>
      </p:sp>
      <p:sp>
        <p:nvSpPr>
          <p:cNvPr id="135" name="TekstSylinder 134">
            <a:extLst>
              <a:ext uri="{FF2B5EF4-FFF2-40B4-BE49-F238E27FC236}">
                <a16:creationId xmlns:a16="http://schemas.microsoft.com/office/drawing/2014/main" id="{3C288FB6-268C-424E-B393-DDB22CF63D69}"/>
              </a:ext>
            </a:extLst>
          </p:cNvPr>
          <p:cNvSpPr txBox="1"/>
          <p:nvPr/>
        </p:nvSpPr>
        <p:spPr>
          <a:xfrm>
            <a:off x="8721765" y="9232127"/>
            <a:ext cx="199610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900" dirty="0"/>
              <a:t>Public </a:t>
            </a:r>
            <a:r>
              <a:rPr lang="nb-NO" sz="900" dirty="0" err="1"/>
              <a:t>String</a:t>
            </a:r>
            <a:r>
              <a:rPr lang="nb-NO" sz="900" dirty="0"/>
              <a:t> Farge()</a:t>
            </a:r>
          </a:p>
        </p:txBody>
      </p:sp>
      <p:sp>
        <p:nvSpPr>
          <p:cNvPr id="136" name="TekstSylinder 135">
            <a:extLst>
              <a:ext uri="{FF2B5EF4-FFF2-40B4-BE49-F238E27FC236}">
                <a16:creationId xmlns:a16="http://schemas.microsoft.com/office/drawing/2014/main" id="{36730D54-51AA-41A1-9C29-A0107557A3AE}"/>
              </a:ext>
            </a:extLst>
          </p:cNvPr>
          <p:cNvSpPr txBox="1"/>
          <p:nvPr/>
        </p:nvSpPr>
        <p:spPr>
          <a:xfrm>
            <a:off x="8721756" y="9002741"/>
            <a:ext cx="2490146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b-NO" sz="700" dirty="0"/>
              <a:t>//Konstruktør</a:t>
            </a:r>
          </a:p>
        </p:txBody>
      </p:sp>
      <p:sp>
        <p:nvSpPr>
          <p:cNvPr id="137" name="TekstSylinder 136">
            <a:extLst>
              <a:ext uri="{FF2B5EF4-FFF2-40B4-BE49-F238E27FC236}">
                <a16:creationId xmlns:a16="http://schemas.microsoft.com/office/drawing/2014/main" id="{6D91843A-D23E-43A2-82EE-F27E057B4617}"/>
              </a:ext>
            </a:extLst>
          </p:cNvPr>
          <p:cNvSpPr txBox="1"/>
          <p:nvPr/>
        </p:nvSpPr>
        <p:spPr>
          <a:xfrm>
            <a:off x="8681382" y="8644450"/>
            <a:ext cx="1996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900" dirty="0"/>
              <a:t>Public </a:t>
            </a:r>
            <a:r>
              <a:rPr lang="nb-NO" sz="900" dirty="0" err="1"/>
              <a:t>HvitResept</a:t>
            </a:r>
            <a:r>
              <a:rPr lang="nb-NO" sz="900" dirty="0"/>
              <a:t>(legemiddel, </a:t>
            </a:r>
            <a:r>
              <a:rPr lang="nb-NO" sz="900" dirty="0" err="1"/>
              <a:t>utskrivendeLege</a:t>
            </a:r>
            <a:r>
              <a:rPr lang="nb-NO" sz="900" dirty="0"/>
              <a:t>, </a:t>
            </a:r>
            <a:r>
              <a:rPr lang="nb-NO" sz="900" dirty="0" err="1"/>
              <a:t>paseintId</a:t>
            </a:r>
            <a:r>
              <a:rPr lang="nb-NO" sz="900" dirty="0"/>
              <a:t>)</a:t>
            </a:r>
          </a:p>
        </p:txBody>
      </p:sp>
      <p:sp>
        <p:nvSpPr>
          <p:cNvPr id="138" name="TekstSylinder 137">
            <a:extLst>
              <a:ext uri="{FF2B5EF4-FFF2-40B4-BE49-F238E27FC236}">
                <a16:creationId xmlns:a16="http://schemas.microsoft.com/office/drawing/2014/main" id="{B97A4886-1205-4CFC-A49D-CE6C66272852}"/>
              </a:ext>
            </a:extLst>
          </p:cNvPr>
          <p:cNvSpPr txBox="1"/>
          <p:nvPr/>
        </p:nvSpPr>
        <p:spPr>
          <a:xfrm>
            <a:off x="8644118" y="8276188"/>
            <a:ext cx="16441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900" dirty="0"/>
              <a:t>Navn: pris</a:t>
            </a:r>
          </a:p>
        </p:txBody>
      </p:sp>
      <p:sp>
        <p:nvSpPr>
          <p:cNvPr id="139" name="TekstSylinder 138">
            <a:extLst>
              <a:ext uri="{FF2B5EF4-FFF2-40B4-BE49-F238E27FC236}">
                <a16:creationId xmlns:a16="http://schemas.microsoft.com/office/drawing/2014/main" id="{601E8006-ED26-4B69-A9FA-C4AC1765FBE4}"/>
              </a:ext>
            </a:extLst>
          </p:cNvPr>
          <p:cNvSpPr txBox="1"/>
          <p:nvPr/>
        </p:nvSpPr>
        <p:spPr>
          <a:xfrm>
            <a:off x="8655819" y="8444116"/>
            <a:ext cx="16441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900" dirty="0"/>
              <a:t>Type: </a:t>
            </a:r>
            <a:r>
              <a:rPr lang="nb-NO" sz="900" dirty="0" err="1"/>
              <a:t>int</a:t>
            </a:r>
            <a:endParaRPr lang="nb-NO" sz="900" dirty="0"/>
          </a:p>
        </p:txBody>
      </p:sp>
      <p:sp>
        <p:nvSpPr>
          <p:cNvPr id="140" name="TekstSylinder 139">
            <a:extLst>
              <a:ext uri="{FF2B5EF4-FFF2-40B4-BE49-F238E27FC236}">
                <a16:creationId xmlns:a16="http://schemas.microsoft.com/office/drawing/2014/main" id="{2C5D8829-AF7C-4E86-AB98-AB05E5106643}"/>
              </a:ext>
            </a:extLst>
          </p:cNvPr>
          <p:cNvSpPr txBox="1"/>
          <p:nvPr/>
        </p:nvSpPr>
        <p:spPr>
          <a:xfrm>
            <a:off x="9605130" y="8361330"/>
            <a:ext cx="1107420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b-NO" sz="700" dirty="0"/>
              <a:t>0</a:t>
            </a:r>
          </a:p>
        </p:txBody>
      </p:sp>
      <p:sp>
        <p:nvSpPr>
          <p:cNvPr id="141" name="TekstSylinder 140">
            <a:extLst>
              <a:ext uri="{FF2B5EF4-FFF2-40B4-BE49-F238E27FC236}">
                <a16:creationId xmlns:a16="http://schemas.microsoft.com/office/drawing/2014/main" id="{7EA24259-2E41-4C3C-877C-9B36567643D5}"/>
              </a:ext>
            </a:extLst>
          </p:cNvPr>
          <p:cNvSpPr txBox="1"/>
          <p:nvPr/>
        </p:nvSpPr>
        <p:spPr>
          <a:xfrm>
            <a:off x="8714497" y="9827476"/>
            <a:ext cx="2490146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b-NO" sz="700" dirty="0"/>
              <a:t>//Regner og returnerer pris</a:t>
            </a:r>
          </a:p>
        </p:txBody>
      </p:sp>
      <p:sp>
        <p:nvSpPr>
          <p:cNvPr id="142" name="TekstSylinder 141">
            <a:extLst>
              <a:ext uri="{FF2B5EF4-FFF2-40B4-BE49-F238E27FC236}">
                <a16:creationId xmlns:a16="http://schemas.microsoft.com/office/drawing/2014/main" id="{87234EC2-E853-408D-973A-CAC5767C708C}"/>
              </a:ext>
            </a:extLst>
          </p:cNvPr>
          <p:cNvSpPr txBox="1"/>
          <p:nvPr/>
        </p:nvSpPr>
        <p:spPr>
          <a:xfrm>
            <a:off x="8705293" y="9642481"/>
            <a:ext cx="199610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900" dirty="0"/>
              <a:t>Public </a:t>
            </a:r>
            <a:r>
              <a:rPr lang="nb-NO" sz="900" dirty="0" err="1"/>
              <a:t>int</a:t>
            </a:r>
            <a:r>
              <a:rPr lang="nb-NO" sz="900" dirty="0"/>
              <a:t> </a:t>
            </a:r>
            <a:r>
              <a:rPr lang="nb-NO" sz="900" dirty="0" err="1"/>
              <a:t>prisAaBetale</a:t>
            </a:r>
            <a:r>
              <a:rPr lang="nb-NO" sz="900" dirty="0"/>
              <a:t>()</a:t>
            </a:r>
          </a:p>
        </p:txBody>
      </p:sp>
      <p:cxnSp>
        <p:nvCxnSpPr>
          <p:cNvPr id="3" name="Kobling: vinkel 2">
            <a:extLst>
              <a:ext uri="{FF2B5EF4-FFF2-40B4-BE49-F238E27FC236}">
                <a16:creationId xmlns:a16="http://schemas.microsoft.com/office/drawing/2014/main" id="{60599C5F-2849-413D-81F1-349522D74242}"/>
              </a:ext>
            </a:extLst>
          </p:cNvPr>
          <p:cNvCxnSpPr>
            <a:stCxn id="34" idx="0"/>
            <a:endCxn id="51" idx="0"/>
          </p:cNvCxnSpPr>
          <p:nvPr/>
        </p:nvCxnSpPr>
        <p:spPr>
          <a:xfrm rot="16200000" flipH="1">
            <a:off x="7989271" y="-674347"/>
            <a:ext cx="2343697" cy="14952929"/>
          </a:xfrm>
          <a:prstGeom prst="bentConnector3">
            <a:avLst>
              <a:gd name="adj1" fmla="val -975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Kobling: vinkel 142">
            <a:extLst>
              <a:ext uri="{FF2B5EF4-FFF2-40B4-BE49-F238E27FC236}">
                <a16:creationId xmlns:a16="http://schemas.microsoft.com/office/drawing/2014/main" id="{D3A637AA-734F-4010-89F0-10311A6FF7CD}"/>
              </a:ext>
            </a:extLst>
          </p:cNvPr>
          <p:cNvCxnSpPr>
            <a:stCxn id="34" idx="0"/>
            <a:endCxn id="117" idx="1"/>
          </p:cNvCxnSpPr>
          <p:nvPr/>
        </p:nvCxnSpPr>
        <p:spPr>
          <a:xfrm rot="16200000" flipH="1">
            <a:off x="1746628" y="5568297"/>
            <a:ext cx="2036040" cy="2159989"/>
          </a:xfrm>
          <a:prstGeom prst="bentConnector4">
            <a:avLst>
              <a:gd name="adj1" fmla="val -11228"/>
              <a:gd name="adj2" fmla="val 7882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Kobling: vinkel 148">
            <a:extLst>
              <a:ext uri="{FF2B5EF4-FFF2-40B4-BE49-F238E27FC236}">
                <a16:creationId xmlns:a16="http://schemas.microsoft.com/office/drawing/2014/main" id="{6597021D-4A4F-478B-A638-685BBF21FA99}"/>
              </a:ext>
            </a:extLst>
          </p:cNvPr>
          <p:cNvCxnSpPr>
            <a:stCxn id="117" idx="3"/>
            <a:endCxn id="65" idx="0"/>
          </p:cNvCxnSpPr>
          <p:nvPr/>
        </p:nvCxnSpPr>
        <p:spPr>
          <a:xfrm>
            <a:off x="5191920" y="7666311"/>
            <a:ext cx="8276330" cy="25872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Kobling: vinkel 150">
            <a:extLst>
              <a:ext uri="{FF2B5EF4-FFF2-40B4-BE49-F238E27FC236}">
                <a16:creationId xmlns:a16="http://schemas.microsoft.com/office/drawing/2014/main" id="{55B2E104-8740-4987-B351-03669F0EF8BC}"/>
              </a:ext>
            </a:extLst>
          </p:cNvPr>
          <p:cNvCxnSpPr>
            <a:stCxn id="117" idx="3"/>
            <a:endCxn id="79" idx="1"/>
          </p:cNvCxnSpPr>
          <p:nvPr/>
        </p:nvCxnSpPr>
        <p:spPr>
          <a:xfrm>
            <a:off x="5191920" y="7666311"/>
            <a:ext cx="3311774" cy="41362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2520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: avrundede hjørner 3">
            <a:extLst>
              <a:ext uri="{FF2B5EF4-FFF2-40B4-BE49-F238E27FC236}">
                <a16:creationId xmlns:a16="http://schemas.microsoft.com/office/drawing/2014/main" id="{955C325B-B1E6-46AF-83D0-A2786BBF10E2}"/>
              </a:ext>
            </a:extLst>
          </p:cNvPr>
          <p:cNvSpPr/>
          <p:nvPr/>
        </p:nvSpPr>
        <p:spPr>
          <a:xfrm>
            <a:off x="5271103" y="5561779"/>
            <a:ext cx="2973633" cy="509396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1350" dirty="0"/>
          </a:p>
        </p:txBody>
      </p:sp>
      <p:sp>
        <p:nvSpPr>
          <p:cNvPr id="22" name="TekstSylinder 21">
            <a:extLst>
              <a:ext uri="{FF2B5EF4-FFF2-40B4-BE49-F238E27FC236}">
                <a16:creationId xmlns:a16="http://schemas.microsoft.com/office/drawing/2014/main" id="{CF5A138B-F587-47C3-8F60-88CD08F88477}"/>
              </a:ext>
            </a:extLst>
          </p:cNvPr>
          <p:cNvSpPr txBox="1"/>
          <p:nvPr/>
        </p:nvSpPr>
        <p:spPr>
          <a:xfrm>
            <a:off x="5498994" y="8016359"/>
            <a:ext cx="2490146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b-NO" sz="700" dirty="0"/>
              <a:t>//</a:t>
            </a:r>
            <a:r>
              <a:rPr lang="nb-NO" sz="700" dirty="0" err="1"/>
              <a:t>Tostring</a:t>
            </a:r>
            <a:r>
              <a:rPr lang="nb-NO" sz="700" dirty="0"/>
              <a:t> skriver ut navn og klassetype</a:t>
            </a:r>
          </a:p>
        </p:txBody>
      </p:sp>
      <p:sp>
        <p:nvSpPr>
          <p:cNvPr id="23" name="TekstSylinder 22">
            <a:extLst>
              <a:ext uri="{FF2B5EF4-FFF2-40B4-BE49-F238E27FC236}">
                <a16:creationId xmlns:a16="http://schemas.microsoft.com/office/drawing/2014/main" id="{58AE79FB-6E02-4AC9-B87A-BC2C6EFBAFEC}"/>
              </a:ext>
            </a:extLst>
          </p:cNvPr>
          <p:cNvSpPr txBox="1"/>
          <p:nvPr/>
        </p:nvSpPr>
        <p:spPr>
          <a:xfrm>
            <a:off x="5489792" y="7831364"/>
            <a:ext cx="199610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900" dirty="0"/>
              <a:t>Public </a:t>
            </a:r>
            <a:r>
              <a:rPr lang="nb-NO" sz="900" dirty="0" err="1"/>
              <a:t>String</a:t>
            </a:r>
            <a:r>
              <a:rPr lang="nb-NO" sz="900" dirty="0"/>
              <a:t> </a:t>
            </a:r>
            <a:r>
              <a:rPr lang="nb-NO" sz="900" dirty="0" err="1"/>
              <a:t>toString</a:t>
            </a:r>
            <a:endParaRPr lang="nb-NO" sz="900" dirty="0"/>
          </a:p>
        </p:txBody>
      </p:sp>
      <p:sp>
        <p:nvSpPr>
          <p:cNvPr id="24" name="TekstSylinder 23">
            <a:extLst>
              <a:ext uri="{FF2B5EF4-FFF2-40B4-BE49-F238E27FC236}">
                <a16:creationId xmlns:a16="http://schemas.microsoft.com/office/drawing/2014/main" id="{E7A5F345-CC93-4894-99F9-0AFB29E6806D}"/>
              </a:ext>
            </a:extLst>
          </p:cNvPr>
          <p:cNvSpPr txBox="1"/>
          <p:nvPr/>
        </p:nvSpPr>
        <p:spPr>
          <a:xfrm>
            <a:off x="5489783" y="7601979"/>
            <a:ext cx="2490146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b-NO" sz="700" dirty="0"/>
              <a:t>//Konstruktør som gjør programmet klart</a:t>
            </a:r>
          </a:p>
        </p:txBody>
      </p:sp>
      <p:sp>
        <p:nvSpPr>
          <p:cNvPr id="25" name="TekstSylinder 24">
            <a:extLst>
              <a:ext uri="{FF2B5EF4-FFF2-40B4-BE49-F238E27FC236}">
                <a16:creationId xmlns:a16="http://schemas.microsoft.com/office/drawing/2014/main" id="{0EC8090F-423A-4D9F-8176-8DF13638E0BE}"/>
              </a:ext>
            </a:extLst>
          </p:cNvPr>
          <p:cNvSpPr txBox="1"/>
          <p:nvPr/>
        </p:nvSpPr>
        <p:spPr>
          <a:xfrm>
            <a:off x="5441236" y="7358542"/>
            <a:ext cx="320697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900" dirty="0"/>
              <a:t>Public Legemiddel(</a:t>
            </a:r>
            <a:r>
              <a:rPr lang="nb-NO" sz="900" dirty="0" err="1"/>
              <a:t>String</a:t>
            </a:r>
            <a:r>
              <a:rPr lang="nb-NO" sz="900" dirty="0"/>
              <a:t> navn, </a:t>
            </a:r>
            <a:r>
              <a:rPr lang="nb-NO" sz="900" dirty="0" err="1"/>
              <a:t>int</a:t>
            </a:r>
            <a:r>
              <a:rPr lang="nb-NO" sz="900" dirty="0"/>
              <a:t> pris, double virkestoff)</a:t>
            </a:r>
          </a:p>
        </p:txBody>
      </p:sp>
      <p:sp>
        <p:nvSpPr>
          <p:cNvPr id="26" name="TekstSylinder 25">
            <a:extLst>
              <a:ext uri="{FF2B5EF4-FFF2-40B4-BE49-F238E27FC236}">
                <a16:creationId xmlns:a16="http://schemas.microsoft.com/office/drawing/2014/main" id="{918AF389-550A-44BD-86EE-30FEFE619655}"/>
              </a:ext>
            </a:extLst>
          </p:cNvPr>
          <p:cNvSpPr txBox="1"/>
          <p:nvPr/>
        </p:nvSpPr>
        <p:spPr>
          <a:xfrm>
            <a:off x="5480571" y="8441399"/>
            <a:ext cx="2490146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b-NO" sz="700" dirty="0"/>
              <a:t>// Henter ut telleren</a:t>
            </a:r>
          </a:p>
        </p:txBody>
      </p:sp>
      <p:sp>
        <p:nvSpPr>
          <p:cNvPr id="27" name="TekstSylinder 26">
            <a:extLst>
              <a:ext uri="{FF2B5EF4-FFF2-40B4-BE49-F238E27FC236}">
                <a16:creationId xmlns:a16="http://schemas.microsoft.com/office/drawing/2014/main" id="{33096EB7-22F2-4F13-AD92-F47056735828}"/>
              </a:ext>
            </a:extLst>
          </p:cNvPr>
          <p:cNvSpPr txBox="1"/>
          <p:nvPr/>
        </p:nvSpPr>
        <p:spPr>
          <a:xfrm>
            <a:off x="5471367" y="8256404"/>
            <a:ext cx="199610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900" dirty="0"/>
              <a:t>Public </a:t>
            </a:r>
            <a:r>
              <a:rPr lang="nb-NO" sz="900" dirty="0" err="1"/>
              <a:t>int</a:t>
            </a:r>
            <a:r>
              <a:rPr lang="nb-NO" sz="900" dirty="0"/>
              <a:t> </a:t>
            </a:r>
            <a:r>
              <a:rPr lang="nb-NO" sz="900" dirty="0" err="1"/>
              <a:t>hentID</a:t>
            </a:r>
            <a:r>
              <a:rPr lang="nb-NO" sz="900" dirty="0"/>
              <a:t>()</a:t>
            </a:r>
          </a:p>
        </p:txBody>
      </p:sp>
      <p:sp>
        <p:nvSpPr>
          <p:cNvPr id="28" name="TekstSylinder 27">
            <a:extLst>
              <a:ext uri="{FF2B5EF4-FFF2-40B4-BE49-F238E27FC236}">
                <a16:creationId xmlns:a16="http://schemas.microsoft.com/office/drawing/2014/main" id="{03F95E75-5ED3-4DE5-8609-BE9C6D2AB2DC}"/>
              </a:ext>
            </a:extLst>
          </p:cNvPr>
          <p:cNvSpPr txBox="1"/>
          <p:nvPr/>
        </p:nvSpPr>
        <p:spPr>
          <a:xfrm>
            <a:off x="5485210" y="9385748"/>
            <a:ext cx="2490146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b-NO" sz="700" dirty="0"/>
              <a:t>//Returnerer </a:t>
            </a:r>
            <a:r>
              <a:rPr lang="nb-NO" sz="700" dirty="0" err="1"/>
              <a:t>this.Pris</a:t>
            </a:r>
            <a:endParaRPr lang="nb-NO" sz="700" dirty="0"/>
          </a:p>
        </p:txBody>
      </p:sp>
      <p:sp>
        <p:nvSpPr>
          <p:cNvPr id="29" name="TekstSylinder 28">
            <a:extLst>
              <a:ext uri="{FF2B5EF4-FFF2-40B4-BE49-F238E27FC236}">
                <a16:creationId xmlns:a16="http://schemas.microsoft.com/office/drawing/2014/main" id="{DBE8B79D-8EF2-4F9D-B27A-FC4B22BC448B}"/>
              </a:ext>
            </a:extLst>
          </p:cNvPr>
          <p:cNvSpPr txBox="1"/>
          <p:nvPr/>
        </p:nvSpPr>
        <p:spPr>
          <a:xfrm>
            <a:off x="5452944" y="9140858"/>
            <a:ext cx="289525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900" dirty="0"/>
              <a:t>Public </a:t>
            </a:r>
            <a:r>
              <a:rPr lang="nb-NO" sz="900" dirty="0" err="1"/>
              <a:t>int</a:t>
            </a:r>
            <a:r>
              <a:rPr lang="nb-NO" sz="900" dirty="0"/>
              <a:t> </a:t>
            </a:r>
            <a:r>
              <a:rPr lang="nb-NO" sz="900" dirty="0" err="1"/>
              <a:t>hentPris</a:t>
            </a:r>
            <a:r>
              <a:rPr lang="nb-NO" sz="900" dirty="0"/>
              <a:t>()</a:t>
            </a:r>
          </a:p>
        </p:txBody>
      </p:sp>
      <p:sp>
        <p:nvSpPr>
          <p:cNvPr id="30" name="TekstSylinder 29">
            <a:extLst>
              <a:ext uri="{FF2B5EF4-FFF2-40B4-BE49-F238E27FC236}">
                <a16:creationId xmlns:a16="http://schemas.microsoft.com/office/drawing/2014/main" id="{178C8ECD-12EE-49D8-B686-1EDF8E5D5698}"/>
              </a:ext>
            </a:extLst>
          </p:cNvPr>
          <p:cNvSpPr txBox="1"/>
          <p:nvPr/>
        </p:nvSpPr>
        <p:spPr>
          <a:xfrm>
            <a:off x="5498994" y="8864463"/>
            <a:ext cx="2490146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b-NO" sz="700" dirty="0"/>
              <a:t>//Returner navn</a:t>
            </a:r>
          </a:p>
        </p:txBody>
      </p:sp>
      <p:sp>
        <p:nvSpPr>
          <p:cNvPr id="31" name="TekstSylinder 30">
            <a:extLst>
              <a:ext uri="{FF2B5EF4-FFF2-40B4-BE49-F238E27FC236}">
                <a16:creationId xmlns:a16="http://schemas.microsoft.com/office/drawing/2014/main" id="{90C7D765-4174-4A28-BE03-BD88DAB4AF06}"/>
              </a:ext>
            </a:extLst>
          </p:cNvPr>
          <p:cNvSpPr txBox="1"/>
          <p:nvPr/>
        </p:nvSpPr>
        <p:spPr>
          <a:xfrm>
            <a:off x="5441242" y="8641445"/>
            <a:ext cx="199610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900" dirty="0"/>
              <a:t>Public </a:t>
            </a:r>
            <a:r>
              <a:rPr lang="nb-NO" sz="900" dirty="0" err="1"/>
              <a:t>String</a:t>
            </a:r>
            <a:r>
              <a:rPr lang="nb-NO" sz="900" dirty="0"/>
              <a:t> </a:t>
            </a:r>
            <a:r>
              <a:rPr lang="nb-NO" sz="900" dirty="0" err="1"/>
              <a:t>hentNavn</a:t>
            </a:r>
            <a:r>
              <a:rPr lang="nb-NO" sz="900" dirty="0"/>
              <a:t>()</a:t>
            </a:r>
          </a:p>
        </p:txBody>
      </p:sp>
      <p:sp>
        <p:nvSpPr>
          <p:cNvPr id="33" name="TekstSylinder 32">
            <a:extLst>
              <a:ext uri="{FF2B5EF4-FFF2-40B4-BE49-F238E27FC236}">
                <a16:creationId xmlns:a16="http://schemas.microsoft.com/office/drawing/2014/main" id="{66BFEC71-6A91-405F-A189-4A3DE740744E}"/>
              </a:ext>
            </a:extLst>
          </p:cNvPr>
          <p:cNvSpPr txBox="1"/>
          <p:nvPr/>
        </p:nvSpPr>
        <p:spPr>
          <a:xfrm>
            <a:off x="5594756" y="5154698"/>
            <a:ext cx="28999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b-NO" dirty="0" err="1"/>
              <a:t>Abstract</a:t>
            </a:r>
            <a:r>
              <a:rPr lang="nb-NO" dirty="0"/>
              <a:t> Legemiddel</a:t>
            </a:r>
          </a:p>
        </p:txBody>
      </p:sp>
      <p:sp>
        <p:nvSpPr>
          <p:cNvPr id="19" name="TekstSylinder 18">
            <a:extLst>
              <a:ext uri="{FF2B5EF4-FFF2-40B4-BE49-F238E27FC236}">
                <a16:creationId xmlns:a16="http://schemas.microsoft.com/office/drawing/2014/main" id="{8411D927-4596-4176-A8B1-309CF3042989}"/>
              </a:ext>
            </a:extLst>
          </p:cNvPr>
          <p:cNvSpPr txBox="1"/>
          <p:nvPr/>
        </p:nvSpPr>
        <p:spPr>
          <a:xfrm>
            <a:off x="5485210" y="9844161"/>
            <a:ext cx="2490146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b-NO" sz="700" dirty="0"/>
              <a:t>//Returnerer </a:t>
            </a:r>
            <a:r>
              <a:rPr lang="nb-NO" sz="700" dirty="0" err="1"/>
              <a:t>this.virkestoff</a:t>
            </a:r>
            <a:endParaRPr lang="nb-NO" sz="700" dirty="0"/>
          </a:p>
        </p:txBody>
      </p:sp>
      <p:sp>
        <p:nvSpPr>
          <p:cNvPr id="20" name="TekstSylinder 19">
            <a:extLst>
              <a:ext uri="{FF2B5EF4-FFF2-40B4-BE49-F238E27FC236}">
                <a16:creationId xmlns:a16="http://schemas.microsoft.com/office/drawing/2014/main" id="{F62F9936-95FF-4EAF-A911-EA8D14E82DF8}"/>
              </a:ext>
            </a:extLst>
          </p:cNvPr>
          <p:cNvSpPr txBox="1"/>
          <p:nvPr/>
        </p:nvSpPr>
        <p:spPr>
          <a:xfrm>
            <a:off x="5452944" y="9599270"/>
            <a:ext cx="289525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900" dirty="0"/>
              <a:t>Public double </a:t>
            </a:r>
            <a:r>
              <a:rPr lang="nb-NO" sz="900" dirty="0" err="1"/>
              <a:t>hentVirkestoff</a:t>
            </a:r>
            <a:r>
              <a:rPr lang="nb-NO" sz="900" dirty="0"/>
              <a:t>()</a:t>
            </a:r>
          </a:p>
        </p:txBody>
      </p:sp>
      <p:sp>
        <p:nvSpPr>
          <p:cNvPr id="21" name="TekstSylinder 20">
            <a:extLst>
              <a:ext uri="{FF2B5EF4-FFF2-40B4-BE49-F238E27FC236}">
                <a16:creationId xmlns:a16="http://schemas.microsoft.com/office/drawing/2014/main" id="{4417ED0E-D1FF-4346-914B-712BAC5358FF}"/>
              </a:ext>
            </a:extLst>
          </p:cNvPr>
          <p:cNvSpPr txBox="1"/>
          <p:nvPr/>
        </p:nvSpPr>
        <p:spPr>
          <a:xfrm>
            <a:off x="5512845" y="10323739"/>
            <a:ext cx="2490146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b-NO" sz="700" dirty="0"/>
              <a:t>//tar  i mot ny pris og setter </a:t>
            </a:r>
            <a:r>
              <a:rPr lang="nb-NO" sz="700" dirty="0" err="1"/>
              <a:t>this.pris</a:t>
            </a:r>
            <a:r>
              <a:rPr lang="nb-NO" sz="700" dirty="0"/>
              <a:t> til </a:t>
            </a:r>
            <a:r>
              <a:rPr lang="nb-NO" sz="700" dirty="0" err="1"/>
              <a:t>nyPris</a:t>
            </a:r>
            <a:endParaRPr lang="nb-NO" sz="700" dirty="0"/>
          </a:p>
        </p:txBody>
      </p:sp>
      <p:sp>
        <p:nvSpPr>
          <p:cNvPr id="32" name="TekstSylinder 31">
            <a:extLst>
              <a:ext uri="{FF2B5EF4-FFF2-40B4-BE49-F238E27FC236}">
                <a16:creationId xmlns:a16="http://schemas.microsoft.com/office/drawing/2014/main" id="{4570F26D-85CC-49D3-9158-9B132ED6DFA9}"/>
              </a:ext>
            </a:extLst>
          </p:cNvPr>
          <p:cNvSpPr txBox="1"/>
          <p:nvPr/>
        </p:nvSpPr>
        <p:spPr>
          <a:xfrm>
            <a:off x="5480577" y="10078848"/>
            <a:ext cx="289525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900" dirty="0"/>
              <a:t>Public </a:t>
            </a:r>
            <a:r>
              <a:rPr lang="nb-NO" sz="900" dirty="0" err="1"/>
              <a:t>int</a:t>
            </a:r>
            <a:r>
              <a:rPr lang="nb-NO" sz="900" dirty="0"/>
              <a:t> </a:t>
            </a:r>
            <a:r>
              <a:rPr lang="nb-NO" sz="900" dirty="0" err="1"/>
              <a:t>SettNyPris</a:t>
            </a:r>
            <a:r>
              <a:rPr lang="nb-NO" sz="900" dirty="0"/>
              <a:t>(</a:t>
            </a:r>
            <a:r>
              <a:rPr lang="nb-NO" sz="900" dirty="0" err="1"/>
              <a:t>nyPris</a:t>
            </a:r>
            <a:r>
              <a:rPr lang="nb-NO" sz="900" dirty="0"/>
              <a:t>)</a:t>
            </a:r>
          </a:p>
        </p:txBody>
      </p:sp>
      <p:sp>
        <p:nvSpPr>
          <p:cNvPr id="36" name="Rektangel: avrundede hjørner 35">
            <a:extLst>
              <a:ext uri="{FF2B5EF4-FFF2-40B4-BE49-F238E27FC236}">
                <a16:creationId xmlns:a16="http://schemas.microsoft.com/office/drawing/2014/main" id="{ADF4EBE5-0561-4F1C-94C1-68ECA779F594}"/>
              </a:ext>
            </a:extLst>
          </p:cNvPr>
          <p:cNvSpPr/>
          <p:nvPr/>
        </p:nvSpPr>
        <p:spPr>
          <a:xfrm>
            <a:off x="8370636" y="5614451"/>
            <a:ext cx="3992616" cy="55941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1350"/>
          </a:p>
        </p:txBody>
      </p:sp>
      <p:sp>
        <p:nvSpPr>
          <p:cNvPr id="37" name="TekstSylinder 36">
            <a:extLst>
              <a:ext uri="{FF2B5EF4-FFF2-40B4-BE49-F238E27FC236}">
                <a16:creationId xmlns:a16="http://schemas.microsoft.com/office/drawing/2014/main" id="{68FAEF5A-BC9B-480B-A0CE-5EBB8AF961D2}"/>
              </a:ext>
            </a:extLst>
          </p:cNvPr>
          <p:cNvSpPr txBox="1"/>
          <p:nvPr/>
        </p:nvSpPr>
        <p:spPr>
          <a:xfrm>
            <a:off x="8802629" y="5857880"/>
            <a:ext cx="2490146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b-NO" sz="700" dirty="0"/>
              <a:t>//Setter alt inn i Super()</a:t>
            </a:r>
          </a:p>
        </p:txBody>
      </p:sp>
      <p:sp>
        <p:nvSpPr>
          <p:cNvPr id="38" name="TekstSylinder 37">
            <a:extLst>
              <a:ext uri="{FF2B5EF4-FFF2-40B4-BE49-F238E27FC236}">
                <a16:creationId xmlns:a16="http://schemas.microsoft.com/office/drawing/2014/main" id="{3005B988-5070-4F07-81D4-BA15F629FDFD}"/>
              </a:ext>
            </a:extLst>
          </p:cNvPr>
          <p:cNvSpPr txBox="1"/>
          <p:nvPr/>
        </p:nvSpPr>
        <p:spPr>
          <a:xfrm>
            <a:off x="8754082" y="5614445"/>
            <a:ext cx="320697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900" dirty="0"/>
              <a:t>Public Vanlig(</a:t>
            </a:r>
            <a:r>
              <a:rPr lang="nb-NO" sz="900" dirty="0" err="1"/>
              <a:t>String</a:t>
            </a:r>
            <a:r>
              <a:rPr lang="nb-NO" sz="900" dirty="0"/>
              <a:t> navn, </a:t>
            </a:r>
            <a:r>
              <a:rPr lang="nb-NO" sz="900" dirty="0" err="1"/>
              <a:t>int</a:t>
            </a:r>
            <a:r>
              <a:rPr lang="nb-NO" sz="900" dirty="0"/>
              <a:t> pris, double virkestoff)</a:t>
            </a:r>
          </a:p>
        </p:txBody>
      </p:sp>
      <p:sp>
        <p:nvSpPr>
          <p:cNvPr id="39" name="TekstSylinder 38">
            <a:extLst>
              <a:ext uri="{FF2B5EF4-FFF2-40B4-BE49-F238E27FC236}">
                <a16:creationId xmlns:a16="http://schemas.microsoft.com/office/drawing/2014/main" id="{AF9D794D-DBD2-4079-94F9-E3E5B60B4D21}"/>
              </a:ext>
            </a:extLst>
          </p:cNvPr>
          <p:cNvSpPr txBox="1"/>
          <p:nvPr/>
        </p:nvSpPr>
        <p:spPr>
          <a:xfrm>
            <a:off x="8707663" y="5225116"/>
            <a:ext cx="28999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b-NO" dirty="0"/>
              <a:t>Vanlig</a:t>
            </a:r>
          </a:p>
        </p:txBody>
      </p:sp>
      <p:sp>
        <p:nvSpPr>
          <p:cNvPr id="40" name="Rektangel: avrundede hjørner 39">
            <a:extLst>
              <a:ext uri="{FF2B5EF4-FFF2-40B4-BE49-F238E27FC236}">
                <a16:creationId xmlns:a16="http://schemas.microsoft.com/office/drawing/2014/main" id="{C521CC51-18AA-4C54-BAF0-D33FE42EDBC3}"/>
              </a:ext>
            </a:extLst>
          </p:cNvPr>
          <p:cNvSpPr/>
          <p:nvPr/>
        </p:nvSpPr>
        <p:spPr>
          <a:xfrm>
            <a:off x="8443979" y="6916616"/>
            <a:ext cx="3992616" cy="146587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1350"/>
          </a:p>
        </p:txBody>
      </p:sp>
      <p:sp>
        <p:nvSpPr>
          <p:cNvPr id="41" name="TekstSylinder 40">
            <a:extLst>
              <a:ext uri="{FF2B5EF4-FFF2-40B4-BE49-F238E27FC236}">
                <a16:creationId xmlns:a16="http://schemas.microsoft.com/office/drawing/2014/main" id="{71A8B9FA-12D7-4F6B-A9CA-BE6CE684E398}"/>
              </a:ext>
            </a:extLst>
          </p:cNvPr>
          <p:cNvSpPr txBox="1"/>
          <p:nvPr/>
        </p:nvSpPr>
        <p:spPr>
          <a:xfrm>
            <a:off x="8679726" y="7476532"/>
            <a:ext cx="2490146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b-NO" sz="700" dirty="0"/>
              <a:t>//Setter alt inn i Super() bortsett fra styrke</a:t>
            </a:r>
          </a:p>
        </p:txBody>
      </p:sp>
      <p:sp>
        <p:nvSpPr>
          <p:cNvPr id="42" name="TekstSylinder 41">
            <a:extLst>
              <a:ext uri="{FF2B5EF4-FFF2-40B4-BE49-F238E27FC236}">
                <a16:creationId xmlns:a16="http://schemas.microsoft.com/office/drawing/2014/main" id="{EEA38B6D-6475-47D2-8055-4EF87FDC919D}"/>
              </a:ext>
            </a:extLst>
          </p:cNvPr>
          <p:cNvSpPr txBox="1"/>
          <p:nvPr/>
        </p:nvSpPr>
        <p:spPr>
          <a:xfrm>
            <a:off x="8631179" y="7233097"/>
            <a:ext cx="39926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900" dirty="0"/>
              <a:t>Public </a:t>
            </a:r>
            <a:r>
              <a:rPr lang="nb-NO" sz="900" dirty="0" err="1"/>
              <a:t>Vandedannde</a:t>
            </a:r>
            <a:r>
              <a:rPr lang="nb-NO" sz="900" dirty="0"/>
              <a:t>(</a:t>
            </a:r>
            <a:r>
              <a:rPr lang="nb-NO" sz="900" dirty="0" err="1"/>
              <a:t>String</a:t>
            </a:r>
            <a:r>
              <a:rPr lang="nb-NO" sz="900" dirty="0"/>
              <a:t> navn, </a:t>
            </a:r>
            <a:r>
              <a:rPr lang="nb-NO" sz="900" dirty="0" err="1"/>
              <a:t>int</a:t>
            </a:r>
            <a:r>
              <a:rPr lang="nb-NO" sz="900" dirty="0"/>
              <a:t> pris, double virkestoff, </a:t>
            </a:r>
            <a:r>
              <a:rPr lang="nb-NO" sz="900" dirty="0" err="1"/>
              <a:t>int</a:t>
            </a:r>
            <a:r>
              <a:rPr lang="nb-NO" sz="900" dirty="0"/>
              <a:t> styrke)</a:t>
            </a:r>
          </a:p>
        </p:txBody>
      </p:sp>
      <p:sp>
        <p:nvSpPr>
          <p:cNvPr id="43" name="TekstSylinder 42">
            <a:extLst>
              <a:ext uri="{FF2B5EF4-FFF2-40B4-BE49-F238E27FC236}">
                <a16:creationId xmlns:a16="http://schemas.microsoft.com/office/drawing/2014/main" id="{C9D23261-1E68-46CD-A881-8A8D7FBC3AD5}"/>
              </a:ext>
            </a:extLst>
          </p:cNvPr>
          <p:cNvSpPr txBox="1"/>
          <p:nvPr/>
        </p:nvSpPr>
        <p:spPr>
          <a:xfrm>
            <a:off x="8640989" y="6623704"/>
            <a:ext cx="28999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b-NO" dirty="0"/>
              <a:t>Vanedannende</a:t>
            </a:r>
          </a:p>
        </p:txBody>
      </p:sp>
      <p:sp>
        <p:nvSpPr>
          <p:cNvPr id="44" name="TekstSylinder 43">
            <a:extLst>
              <a:ext uri="{FF2B5EF4-FFF2-40B4-BE49-F238E27FC236}">
                <a16:creationId xmlns:a16="http://schemas.microsoft.com/office/drawing/2014/main" id="{AB3654A8-17C8-48C3-9E45-362D99C04472}"/>
              </a:ext>
            </a:extLst>
          </p:cNvPr>
          <p:cNvSpPr txBox="1"/>
          <p:nvPr/>
        </p:nvSpPr>
        <p:spPr>
          <a:xfrm>
            <a:off x="8712000" y="7997543"/>
            <a:ext cx="2490146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b-NO" sz="700" dirty="0"/>
              <a:t>//Returner styrke</a:t>
            </a:r>
          </a:p>
        </p:txBody>
      </p:sp>
      <p:sp>
        <p:nvSpPr>
          <p:cNvPr id="45" name="TekstSylinder 44">
            <a:extLst>
              <a:ext uri="{FF2B5EF4-FFF2-40B4-BE49-F238E27FC236}">
                <a16:creationId xmlns:a16="http://schemas.microsoft.com/office/drawing/2014/main" id="{E7685381-B90D-4CD9-BAF3-A21F6A7C02C9}"/>
              </a:ext>
            </a:extLst>
          </p:cNvPr>
          <p:cNvSpPr txBox="1"/>
          <p:nvPr/>
        </p:nvSpPr>
        <p:spPr>
          <a:xfrm>
            <a:off x="8679732" y="7752653"/>
            <a:ext cx="289525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900" dirty="0"/>
              <a:t>Public </a:t>
            </a:r>
            <a:r>
              <a:rPr lang="nb-NO" sz="900" dirty="0" err="1"/>
              <a:t>int</a:t>
            </a:r>
            <a:r>
              <a:rPr lang="nb-NO" sz="900" dirty="0"/>
              <a:t> </a:t>
            </a:r>
            <a:r>
              <a:rPr lang="nb-NO" sz="900" dirty="0" err="1"/>
              <a:t>hentvanedanndestyrke</a:t>
            </a:r>
            <a:r>
              <a:rPr lang="nb-NO" sz="900" dirty="0"/>
              <a:t>()</a:t>
            </a:r>
          </a:p>
        </p:txBody>
      </p:sp>
      <p:sp>
        <p:nvSpPr>
          <p:cNvPr id="46" name="Rektangel: avrundede hjørner 45">
            <a:extLst>
              <a:ext uri="{FF2B5EF4-FFF2-40B4-BE49-F238E27FC236}">
                <a16:creationId xmlns:a16="http://schemas.microsoft.com/office/drawing/2014/main" id="{9D1D2A5B-2664-4394-A745-6BCAD953379E}"/>
              </a:ext>
            </a:extLst>
          </p:cNvPr>
          <p:cNvSpPr/>
          <p:nvPr/>
        </p:nvSpPr>
        <p:spPr>
          <a:xfrm>
            <a:off x="8443979" y="8872278"/>
            <a:ext cx="3992616" cy="146587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1350"/>
          </a:p>
        </p:txBody>
      </p:sp>
      <p:sp>
        <p:nvSpPr>
          <p:cNvPr id="47" name="TekstSylinder 46">
            <a:extLst>
              <a:ext uri="{FF2B5EF4-FFF2-40B4-BE49-F238E27FC236}">
                <a16:creationId xmlns:a16="http://schemas.microsoft.com/office/drawing/2014/main" id="{6DC42818-EC0F-400C-96BE-29BD7D8F5274}"/>
              </a:ext>
            </a:extLst>
          </p:cNvPr>
          <p:cNvSpPr txBox="1"/>
          <p:nvPr/>
        </p:nvSpPr>
        <p:spPr>
          <a:xfrm>
            <a:off x="8584761" y="9436382"/>
            <a:ext cx="2490146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b-NO" sz="700" dirty="0"/>
              <a:t>//Setter alt inn i Super() bortsett fra styrke</a:t>
            </a:r>
          </a:p>
        </p:txBody>
      </p:sp>
      <p:sp>
        <p:nvSpPr>
          <p:cNvPr id="48" name="TekstSylinder 47">
            <a:extLst>
              <a:ext uri="{FF2B5EF4-FFF2-40B4-BE49-F238E27FC236}">
                <a16:creationId xmlns:a16="http://schemas.microsoft.com/office/drawing/2014/main" id="{59A17B70-B0AD-4F65-9317-92B99A9F7939}"/>
              </a:ext>
            </a:extLst>
          </p:cNvPr>
          <p:cNvSpPr txBox="1"/>
          <p:nvPr/>
        </p:nvSpPr>
        <p:spPr>
          <a:xfrm>
            <a:off x="8536214" y="9192946"/>
            <a:ext cx="39926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900" dirty="0"/>
              <a:t>Public Narkotisk(</a:t>
            </a:r>
            <a:r>
              <a:rPr lang="nb-NO" sz="900" dirty="0" err="1"/>
              <a:t>String</a:t>
            </a:r>
            <a:r>
              <a:rPr lang="nb-NO" sz="900" dirty="0"/>
              <a:t> navn, </a:t>
            </a:r>
            <a:r>
              <a:rPr lang="nb-NO" sz="900" dirty="0" err="1"/>
              <a:t>int</a:t>
            </a:r>
            <a:r>
              <a:rPr lang="nb-NO" sz="900" dirty="0"/>
              <a:t> pris, double virkestoff, </a:t>
            </a:r>
            <a:r>
              <a:rPr lang="nb-NO" sz="900" dirty="0" err="1"/>
              <a:t>int</a:t>
            </a:r>
            <a:r>
              <a:rPr lang="nb-NO" sz="900" dirty="0"/>
              <a:t> styrke)</a:t>
            </a:r>
          </a:p>
        </p:txBody>
      </p:sp>
      <p:sp>
        <p:nvSpPr>
          <p:cNvPr id="49" name="TekstSylinder 48">
            <a:extLst>
              <a:ext uri="{FF2B5EF4-FFF2-40B4-BE49-F238E27FC236}">
                <a16:creationId xmlns:a16="http://schemas.microsoft.com/office/drawing/2014/main" id="{7CA9E80F-CF65-40E3-B62C-F98EABAB8A9A}"/>
              </a:ext>
            </a:extLst>
          </p:cNvPr>
          <p:cNvSpPr txBox="1"/>
          <p:nvPr/>
        </p:nvSpPr>
        <p:spPr>
          <a:xfrm>
            <a:off x="8536214" y="8583554"/>
            <a:ext cx="28999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b-NO" dirty="0"/>
              <a:t>Narkotisk</a:t>
            </a:r>
          </a:p>
        </p:txBody>
      </p:sp>
      <p:sp>
        <p:nvSpPr>
          <p:cNvPr id="50" name="TekstSylinder 49">
            <a:extLst>
              <a:ext uri="{FF2B5EF4-FFF2-40B4-BE49-F238E27FC236}">
                <a16:creationId xmlns:a16="http://schemas.microsoft.com/office/drawing/2014/main" id="{B65961AE-33F7-4B36-987D-E499BA2815AF}"/>
              </a:ext>
            </a:extLst>
          </p:cNvPr>
          <p:cNvSpPr txBox="1"/>
          <p:nvPr/>
        </p:nvSpPr>
        <p:spPr>
          <a:xfrm>
            <a:off x="8617035" y="9957393"/>
            <a:ext cx="2490146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b-NO" sz="700" dirty="0"/>
              <a:t>//Returner styrke</a:t>
            </a:r>
          </a:p>
        </p:txBody>
      </p:sp>
      <p:sp>
        <p:nvSpPr>
          <p:cNvPr id="51" name="TekstSylinder 50">
            <a:extLst>
              <a:ext uri="{FF2B5EF4-FFF2-40B4-BE49-F238E27FC236}">
                <a16:creationId xmlns:a16="http://schemas.microsoft.com/office/drawing/2014/main" id="{2F25B649-D929-4D84-8F55-69A7AFF91A64}"/>
              </a:ext>
            </a:extLst>
          </p:cNvPr>
          <p:cNvSpPr txBox="1"/>
          <p:nvPr/>
        </p:nvSpPr>
        <p:spPr>
          <a:xfrm>
            <a:off x="8584767" y="9712502"/>
            <a:ext cx="289525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900" dirty="0"/>
              <a:t>Public </a:t>
            </a:r>
            <a:r>
              <a:rPr lang="nb-NO" sz="900" dirty="0" err="1"/>
              <a:t>int</a:t>
            </a:r>
            <a:r>
              <a:rPr lang="nb-NO" sz="900" dirty="0"/>
              <a:t> </a:t>
            </a:r>
            <a:r>
              <a:rPr lang="nb-NO" sz="900" dirty="0" err="1"/>
              <a:t>hentNarkotiskStyrke</a:t>
            </a:r>
            <a:r>
              <a:rPr lang="nb-NO" sz="900" dirty="0"/>
              <a:t>()</a:t>
            </a:r>
          </a:p>
        </p:txBody>
      </p:sp>
      <p:cxnSp>
        <p:nvCxnSpPr>
          <p:cNvPr id="3" name="Kobling: vinkel 2">
            <a:extLst>
              <a:ext uri="{FF2B5EF4-FFF2-40B4-BE49-F238E27FC236}">
                <a16:creationId xmlns:a16="http://schemas.microsoft.com/office/drawing/2014/main" id="{A7FCBD56-B831-4234-879F-E8DF51FC5448}"/>
              </a:ext>
            </a:extLst>
          </p:cNvPr>
          <p:cNvCxnSpPr>
            <a:stCxn id="33" idx="0"/>
            <a:endCxn id="39" idx="0"/>
          </p:cNvCxnSpPr>
          <p:nvPr/>
        </p:nvCxnSpPr>
        <p:spPr>
          <a:xfrm rot="16200000" flipH="1">
            <a:off x="8565969" y="3633456"/>
            <a:ext cx="70418" cy="3112907"/>
          </a:xfrm>
          <a:prstGeom prst="bentConnector3">
            <a:avLst>
              <a:gd name="adj1" fmla="val -32463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Kobling: vinkel 10">
            <a:extLst>
              <a:ext uri="{FF2B5EF4-FFF2-40B4-BE49-F238E27FC236}">
                <a16:creationId xmlns:a16="http://schemas.microsoft.com/office/drawing/2014/main" id="{1C7655A6-9C0B-481C-B43B-32D37E6149B6}"/>
              </a:ext>
            </a:extLst>
          </p:cNvPr>
          <p:cNvCxnSpPr>
            <a:stCxn id="33" idx="0"/>
            <a:endCxn id="43" idx="0"/>
          </p:cNvCxnSpPr>
          <p:nvPr/>
        </p:nvCxnSpPr>
        <p:spPr>
          <a:xfrm rot="16200000" flipH="1">
            <a:off x="7833338" y="4366087"/>
            <a:ext cx="1469006" cy="3046233"/>
          </a:xfrm>
          <a:prstGeom prst="bentConnector3">
            <a:avLst>
              <a:gd name="adj1" fmla="val -1556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Kobling: vinkel 12">
            <a:extLst>
              <a:ext uri="{FF2B5EF4-FFF2-40B4-BE49-F238E27FC236}">
                <a16:creationId xmlns:a16="http://schemas.microsoft.com/office/drawing/2014/main" id="{4920F9EC-797F-44AC-965F-B18963429E98}"/>
              </a:ext>
            </a:extLst>
          </p:cNvPr>
          <p:cNvCxnSpPr>
            <a:stCxn id="33" idx="0"/>
            <a:endCxn id="49" idx="0"/>
          </p:cNvCxnSpPr>
          <p:nvPr/>
        </p:nvCxnSpPr>
        <p:spPr>
          <a:xfrm rot="16200000" flipH="1">
            <a:off x="6801026" y="5398397"/>
            <a:ext cx="3428856" cy="2941458"/>
          </a:xfrm>
          <a:prstGeom prst="bentConnector3">
            <a:avLst>
              <a:gd name="adj1" fmla="val -666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kstSylinder 52">
            <a:extLst>
              <a:ext uri="{FF2B5EF4-FFF2-40B4-BE49-F238E27FC236}">
                <a16:creationId xmlns:a16="http://schemas.microsoft.com/office/drawing/2014/main" id="{6B876FAA-9434-470F-85EC-530CF71932A4}"/>
              </a:ext>
            </a:extLst>
          </p:cNvPr>
          <p:cNvSpPr txBox="1"/>
          <p:nvPr/>
        </p:nvSpPr>
        <p:spPr>
          <a:xfrm>
            <a:off x="5453455" y="5680966"/>
            <a:ext cx="16441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900" dirty="0"/>
              <a:t>Navn: navn</a:t>
            </a:r>
          </a:p>
        </p:txBody>
      </p:sp>
      <p:sp>
        <p:nvSpPr>
          <p:cNvPr id="54" name="TekstSylinder 53">
            <a:extLst>
              <a:ext uri="{FF2B5EF4-FFF2-40B4-BE49-F238E27FC236}">
                <a16:creationId xmlns:a16="http://schemas.microsoft.com/office/drawing/2014/main" id="{2CD3C167-EE45-4E11-97E1-F1C0F1E8F583}"/>
              </a:ext>
            </a:extLst>
          </p:cNvPr>
          <p:cNvSpPr txBox="1"/>
          <p:nvPr/>
        </p:nvSpPr>
        <p:spPr>
          <a:xfrm>
            <a:off x="5465155" y="5848896"/>
            <a:ext cx="16441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900" dirty="0"/>
              <a:t>Type: </a:t>
            </a:r>
            <a:r>
              <a:rPr lang="nb-NO" sz="900" dirty="0" err="1"/>
              <a:t>String</a:t>
            </a:r>
            <a:endParaRPr lang="nb-NO" sz="900" dirty="0"/>
          </a:p>
        </p:txBody>
      </p:sp>
      <p:sp>
        <p:nvSpPr>
          <p:cNvPr id="55" name="TekstSylinder 54">
            <a:extLst>
              <a:ext uri="{FF2B5EF4-FFF2-40B4-BE49-F238E27FC236}">
                <a16:creationId xmlns:a16="http://schemas.microsoft.com/office/drawing/2014/main" id="{4B66EA9C-38B0-46F1-B868-3DE035A9D99A}"/>
              </a:ext>
            </a:extLst>
          </p:cNvPr>
          <p:cNvSpPr txBox="1"/>
          <p:nvPr/>
        </p:nvSpPr>
        <p:spPr>
          <a:xfrm>
            <a:off x="5501869" y="6765046"/>
            <a:ext cx="16441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900" dirty="0"/>
              <a:t>Type: </a:t>
            </a:r>
            <a:r>
              <a:rPr lang="nb-NO" sz="900" dirty="0" err="1"/>
              <a:t>int</a:t>
            </a:r>
            <a:endParaRPr lang="nb-NO" sz="900" dirty="0"/>
          </a:p>
        </p:txBody>
      </p:sp>
      <p:sp>
        <p:nvSpPr>
          <p:cNvPr id="56" name="TekstSylinder 55">
            <a:extLst>
              <a:ext uri="{FF2B5EF4-FFF2-40B4-BE49-F238E27FC236}">
                <a16:creationId xmlns:a16="http://schemas.microsoft.com/office/drawing/2014/main" id="{8985276E-F946-40AA-AA4B-C5598BEC8959}"/>
              </a:ext>
            </a:extLst>
          </p:cNvPr>
          <p:cNvSpPr txBox="1"/>
          <p:nvPr/>
        </p:nvSpPr>
        <p:spPr>
          <a:xfrm>
            <a:off x="5450056" y="6005240"/>
            <a:ext cx="16441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900" dirty="0"/>
              <a:t>Navn: pris</a:t>
            </a:r>
          </a:p>
        </p:txBody>
      </p:sp>
      <p:sp>
        <p:nvSpPr>
          <p:cNvPr id="57" name="TekstSylinder 56">
            <a:extLst>
              <a:ext uri="{FF2B5EF4-FFF2-40B4-BE49-F238E27FC236}">
                <a16:creationId xmlns:a16="http://schemas.microsoft.com/office/drawing/2014/main" id="{B64FD02F-1A6A-4C29-9020-C50C2170648E}"/>
              </a:ext>
            </a:extLst>
          </p:cNvPr>
          <p:cNvSpPr txBox="1"/>
          <p:nvPr/>
        </p:nvSpPr>
        <p:spPr>
          <a:xfrm>
            <a:off x="5473457" y="6156644"/>
            <a:ext cx="16441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900" dirty="0"/>
              <a:t>Type: </a:t>
            </a:r>
            <a:r>
              <a:rPr lang="nb-NO" sz="900" dirty="0" err="1"/>
              <a:t>int</a:t>
            </a:r>
            <a:endParaRPr lang="nb-NO" sz="900" dirty="0"/>
          </a:p>
        </p:txBody>
      </p:sp>
      <p:sp>
        <p:nvSpPr>
          <p:cNvPr id="58" name="TekstSylinder 57">
            <a:extLst>
              <a:ext uri="{FF2B5EF4-FFF2-40B4-BE49-F238E27FC236}">
                <a16:creationId xmlns:a16="http://schemas.microsoft.com/office/drawing/2014/main" id="{E28E5231-334B-473A-B093-2A24FFDF3E02}"/>
              </a:ext>
            </a:extLst>
          </p:cNvPr>
          <p:cNvSpPr txBox="1"/>
          <p:nvPr/>
        </p:nvSpPr>
        <p:spPr>
          <a:xfrm>
            <a:off x="5487726" y="6319226"/>
            <a:ext cx="16441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900" dirty="0"/>
              <a:t>Navn: Virkestoff</a:t>
            </a:r>
          </a:p>
        </p:txBody>
      </p:sp>
      <p:sp>
        <p:nvSpPr>
          <p:cNvPr id="59" name="TekstSylinder 58">
            <a:extLst>
              <a:ext uri="{FF2B5EF4-FFF2-40B4-BE49-F238E27FC236}">
                <a16:creationId xmlns:a16="http://schemas.microsoft.com/office/drawing/2014/main" id="{334797E1-91F5-46C3-9F37-3939B22742B6}"/>
              </a:ext>
            </a:extLst>
          </p:cNvPr>
          <p:cNvSpPr txBox="1"/>
          <p:nvPr/>
        </p:nvSpPr>
        <p:spPr>
          <a:xfrm>
            <a:off x="5499426" y="6475437"/>
            <a:ext cx="16441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900" dirty="0"/>
              <a:t>Type: Double</a:t>
            </a:r>
          </a:p>
        </p:txBody>
      </p:sp>
      <p:sp>
        <p:nvSpPr>
          <p:cNvPr id="60" name="TekstSylinder 59">
            <a:extLst>
              <a:ext uri="{FF2B5EF4-FFF2-40B4-BE49-F238E27FC236}">
                <a16:creationId xmlns:a16="http://schemas.microsoft.com/office/drawing/2014/main" id="{08B1AFC2-77BC-499A-9943-12ED30F51461}"/>
              </a:ext>
            </a:extLst>
          </p:cNvPr>
          <p:cNvSpPr txBox="1"/>
          <p:nvPr/>
        </p:nvSpPr>
        <p:spPr>
          <a:xfrm>
            <a:off x="5478469" y="6609991"/>
            <a:ext cx="16441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900" dirty="0"/>
              <a:t>Navn: </a:t>
            </a:r>
            <a:r>
              <a:rPr lang="nb-NO" sz="900" dirty="0" err="1"/>
              <a:t>IDCounter</a:t>
            </a:r>
            <a:endParaRPr lang="nb-NO" sz="900" dirty="0"/>
          </a:p>
        </p:txBody>
      </p:sp>
      <p:sp>
        <p:nvSpPr>
          <p:cNvPr id="61" name="TekstSylinder 60">
            <a:extLst>
              <a:ext uri="{FF2B5EF4-FFF2-40B4-BE49-F238E27FC236}">
                <a16:creationId xmlns:a16="http://schemas.microsoft.com/office/drawing/2014/main" id="{5137F99E-FF88-41CB-8468-E3E55ECA7652}"/>
              </a:ext>
            </a:extLst>
          </p:cNvPr>
          <p:cNvSpPr txBox="1"/>
          <p:nvPr/>
        </p:nvSpPr>
        <p:spPr>
          <a:xfrm>
            <a:off x="5453455" y="6917069"/>
            <a:ext cx="16441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900" dirty="0"/>
              <a:t>Navn: Counter</a:t>
            </a:r>
          </a:p>
        </p:txBody>
      </p:sp>
      <p:sp>
        <p:nvSpPr>
          <p:cNvPr id="62" name="TekstSylinder 61">
            <a:extLst>
              <a:ext uri="{FF2B5EF4-FFF2-40B4-BE49-F238E27FC236}">
                <a16:creationId xmlns:a16="http://schemas.microsoft.com/office/drawing/2014/main" id="{3893CE7F-DD50-4FBD-A788-3EEB6E41CF4F}"/>
              </a:ext>
            </a:extLst>
          </p:cNvPr>
          <p:cNvSpPr txBox="1"/>
          <p:nvPr/>
        </p:nvSpPr>
        <p:spPr>
          <a:xfrm>
            <a:off x="5459778" y="7079778"/>
            <a:ext cx="16441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900" dirty="0"/>
              <a:t>Type: </a:t>
            </a:r>
            <a:r>
              <a:rPr lang="nb-NO" sz="900" dirty="0" err="1"/>
              <a:t>int</a:t>
            </a:r>
            <a:endParaRPr lang="nb-NO" sz="900" dirty="0"/>
          </a:p>
        </p:txBody>
      </p:sp>
      <p:sp>
        <p:nvSpPr>
          <p:cNvPr id="63" name="TekstSylinder 62">
            <a:extLst>
              <a:ext uri="{FF2B5EF4-FFF2-40B4-BE49-F238E27FC236}">
                <a16:creationId xmlns:a16="http://schemas.microsoft.com/office/drawing/2014/main" id="{C687F978-3F8F-4BF7-8429-4093BEFA6D8A}"/>
              </a:ext>
            </a:extLst>
          </p:cNvPr>
          <p:cNvSpPr txBox="1"/>
          <p:nvPr/>
        </p:nvSpPr>
        <p:spPr>
          <a:xfrm>
            <a:off x="6414466" y="5766109"/>
            <a:ext cx="1107420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nb-NO" sz="700" dirty="0"/>
          </a:p>
        </p:txBody>
      </p:sp>
      <p:sp>
        <p:nvSpPr>
          <p:cNvPr id="64" name="TekstSylinder 63">
            <a:extLst>
              <a:ext uri="{FF2B5EF4-FFF2-40B4-BE49-F238E27FC236}">
                <a16:creationId xmlns:a16="http://schemas.microsoft.com/office/drawing/2014/main" id="{5A92995C-D0E1-4AAF-AD0C-3A2B65CF8D19}"/>
              </a:ext>
            </a:extLst>
          </p:cNvPr>
          <p:cNvSpPr txBox="1"/>
          <p:nvPr/>
        </p:nvSpPr>
        <p:spPr>
          <a:xfrm>
            <a:off x="6407088" y="6113183"/>
            <a:ext cx="1107420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nb-NO" sz="700" dirty="0"/>
          </a:p>
        </p:txBody>
      </p:sp>
      <p:sp>
        <p:nvSpPr>
          <p:cNvPr id="65" name="TekstSylinder 64">
            <a:extLst>
              <a:ext uri="{FF2B5EF4-FFF2-40B4-BE49-F238E27FC236}">
                <a16:creationId xmlns:a16="http://schemas.microsoft.com/office/drawing/2014/main" id="{CCD070CD-7313-452E-A3F7-3AF2AF53FDF8}"/>
              </a:ext>
            </a:extLst>
          </p:cNvPr>
          <p:cNvSpPr txBox="1"/>
          <p:nvPr/>
        </p:nvSpPr>
        <p:spPr>
          <a:xfrm>
            <a:off x="6414464" y="6690223"/>
            <a:ext cx="1103689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b-NO" sz="700" dirty="0"/>
              <a:t>0</a:t>
            </a:r>
          </a:p>
        </p:txBody>
      </p:sp>
      <p:sp>
        <p:nvSpPr>
          <p:cNvPr id="66" name="TekstSylinder 65">
            <a:extLst>
              <a:ext uri="{FF2B5EF4-FFF2-40B4-BE49-F238E27FC236}">
                <a16:creationId xmlns:a16="http://schemas.microsoft.com/office/drawing/2014/main" id="{BDAE7032-4167-4DA8-ADE1-BA6ABF07DB3B}"/>
              </a:ext>
            </a:extLst>
          </p:cNvPr>
          <p:cNvSpPr txBox="1"/>
          <p:nvPr/>
        </p:nvSpPr>
        <p:spPr>
          <a:xfrm>
            <a:off x="6411159" y="6406461"/>
            <a:ext cx="1107420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nb-NO" sz="700" dirty="0"/>
          </a:p>
        </p:txBody>
      </p:sp>
      <p:sp>
        <p:nvSpPr>
          <p:cNvPr id="67" name="TekstSylinder 66">
            <a:extLst>
              <a:ext uri="{FF2B5EF4-FFF2-40B4-BE49-F238E27FC236}">
                <a16:creationId xmlns:a16="http://schemas.microsoft.com/office/drawing/2014/main" id="{FF31E42E-EBD2-40F0-9180-333DFDEB105C}"/>
              </a:ext>
            </a:extLst>
          </p:cNvPr>
          <p:cNvSpPr txBox="1"/>
          <p:nvPr/>
        </p:nvSpPr>
        <p:spPr>
          <a:xfrm>
            <a:off x="6395010" y="7000782"/>
            <a:ext cx="1107420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b-NO" sz="700" dirty="0"/>
              <a:t>0</a:t>
            </a:r>
          </a:p>
        </p:txBody>
      </p:sp>
      <p:sp>
        <p:nvSpPr>
          <p:cNvPr id="79" name="TekstSylinder 78">
            <a:extLst>
              <a:ext uri="{FF2B5EF4-FFF2-40B4-BE49-F238E27FC236}">
                <a16:creationId xmlns:a16="http://schemas.microsoft.com/office/drawing/2014/main" id="{C90A7809-934D-49E6-8FCF-E7E9EE1C432F}"/>
              </a:ext>
            </a:extLst>
          </p:cNvPr>
          <p:cNvSpPr txBox="1"/>
          <p:nvPr/>
        </p:nvSpPr>
        <p:spPr>
          <a:xfrm>
            <a:off x="8547829" y="8859996"/>
            <a:ext cx="16441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900" dirty="0"/>
              <a:t>Navn: Styrke</a:t>
            </a:r>
          </a:p>
        </p:txBody>
      </p:sp>
      <p:sp>
        <p:nvSpPr>
          <p:cNvPr id="80" name="TekstSylinder 79">
            <a:extLst>
              <a:ext uri="{FF2B5EF4-FFF2-40B4-BE49-F238E27FC236}">
                <a16:creationId xmlns:a16="http://schemas.microsoft.com/office/drawing/2014/main" id="{9E2D5DED-C0B3-4D19-A212-BDBFBDF8F81C}"/>
              </a:ext>
            </a:extLst>
          </p:cNvPr>
          <p:cNvSpPr txBox="1"/>
          <p:nvPr/>
        </p:nvSpPr>
        <p:spPr>
          <a:xfrm>
            <a:off x="8554153" y="9022705"/>
            <a:ext cx="16441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900" dirty="0"/>
              <a:t>Type: </a:t>
            </a:r>
            <a:r>
              <a:rPr lang="nb-NO" sz="900" dirty="0" err="1"/>
              <a:t>int</a:t>
            </a:r>
            <a:endParaRPr lang="nb-NO" sz="900" dirty="0"/>
          </a:p>
        </p:txBody>
      </p:sp>
      <p:sp>
        <p:nvSpPr>
          <p:cNvPr id="81" name="TekstSylinder 80">
            <a:extLst>
              <a:ext uri="{FF2B5EF4-FFF2-40B4-BE49-F238E27FC236}">
                <a16:creationId xmlns:a16="http://schemas.microsoft.com/office/drawing/2014/main" id="{69DDDB4F-0F0B-46F2-BC28-41BC291A448D}"/>
              </a:ext>
            </a:extLst>
          </p:cNvPr>
          <p:cNvSpPr txBox="1"/>
          <p:nvPr/>
        </p:nvSpPr>
        <p:spPr>
          <a:xfrm>
            <a:off x="9489384" y="8943709"/>
            <a:ext cx="1107420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nb-NO" sz="700" dirty="0"/>
          </a:p>
        </p:txBody>
      </p:sp>
      <p:sp>
        <p:nvSpPr>
          <p:cNvPr id="82" name="TekstSylinder 81">
            <a:extLst>
              <a:ext uri="{FF2B5EF4-FFF2-40B4-BE49-F238E27FC236}">
                <a16:creationId xmlns:a16="http://schemas.microsoft.com/office/drawing/2014/main" id="{9AF4D4E2-6F80-4377-BDE1-E47EB07D2C86}"/>
              </a:ext>
            </a:extLst>
          </p:cNvPr>
          <p:cNvSpPr txBox="1"/>
          <p:nvPr/>
        </p:nvSpPr>
        <p:spPr>
          <a:xfrm>
            <a:off x="8595696" y="6933435"/>
            <a:ext cx="16441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900" dirty="0"/>
              <a:t>Navn: Styrke</a:t>
            </a:r>
          </a:p>
        </p:txBody>
      </p:sp>
      <p:sp>
        <p:nvSpPr>
          <p:cNvPr id="83" name="TekstSylinder 82">
            <a:extLst>
              <a:ext uri="{FF2B5EF4-FFF2-40B4-BE49-F238E27FC236}">
                <a16:creationId xmlns:a16="http://schemas.microsoft.com/office/drawing/2014/main" id="{437A6C98-B9B7-4326-A52C-4CC2711306E8}"/>
              </a:ext>
            </a:extLst>
          </p:cNvPr>
          <p:cNvSpPr txBox="1"/>
          <p:nvPr/>
        </p:nvSpPr>
        <p:spPr>
          <a:xfrm>
            <a:off x="8602019" y="7096144"/>
            <a:ext cx="16441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900" dirty="0"/>
              <a:t>Type: </a:t>
            </a:r>
            <a:r>
              <a:rPr lang="nb-NO" sz="900" dirty="0" err="1"/>
              <a:t>int</a:t>
            </a:r>
            <a:endParaRPr lang="nb-NO" sz="900" dirty="0"/>
          </a:p>
        </p:txBody>
      </p:sp>
      <p:sp>
        <p:nvSpPr>
          <p:cNvPr id="84" name="TekstSylinder 83">
            <a:extLst>
              <a:ext uri="{FF2B5EF4-FFF2-40B4-BE49-F238E27FC236}">
                <a16:creationId xmlns:a16="http://schemas.microsoft.com/office/drawing/2014/main" id="{716A345A-191B-46AA-AD59-877547762021}"/>
              </a:ext>
            </a:extLst>
          </p:cNvPr>
          <p:cNvSpPr txBox="1"/>
          <p:nvPr/>
        </p:nvSpPr>
        <p:spPr>
          <a:xfrm>
            <a:off x="9537251" y="7017148"/>
            <a:ext cx="1107420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nb-NO" sz="700" dirty="0"/>
          </a:p>
        </p:txBody>
      </p:sp>
    </p:spTree>
    <p:extLst>
      <p:ext uri="{BB962C8B-B14F-4D97-AF65-F5344CB8AC3E}">
        <p14:creationId xmlns:p14="http://schemas.microsoft.com/office/powerpoint/2010/main" val="140086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ektangel: avrundede hjørner 78">
            <a:extLst>
              <a:ext uri="{FF2B5EF4-FFF2-40B4-BE49-F238E27FC236}">
                <a16:creationId xmlns:a16="http://schemas.microsoft.com/office/drawing/2014/main" id="{06E65D6E-B463-49F0-9B61-6BA7E60A0AE3}"/>
              </a:ext>
            </a:extLst>
          </p:cNvPr>
          <p:cNvSpPr/>
          <p:nvPr/>
        </p:nvSpPr>
        <p:spPr>
          <a:xfrm>
            <a:off x="8876650" y="5510229"/>
            <a:ext cx="2973633" cy="209010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1350" dirty="0"/>
          </a:p>
        </p:txBody>
      </p:sp>
      <p:sp>
        <p:nvSpPr>
          <p:cNvPr id="80" name="TekstSylinder 79">
            <a:extLst>
              <a:ext uri="{FF2B5EF4-FFF2-40B4-BE49-F238E27FC236}">
                <a16:creationId xmlns:a16="http://schemas.microsoft.com/office/drawing/2014/main" id="{CACB6B36-1EDD-4B22-A05D-CC6BC671AC54}"/>
              </a:ext>
            </a:extLst>
          </p:cNvPr>
          <p:cNvSpPr txBox="1"/>
          <p:nvPr/>
        </p:nvSpPr>
        <p:spPr>
          <a:xfrm>
            <a:off x="9187207" y="7265347"/>
            <a:ext cx="2490146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b-NO" sz="700" dirty="0"/>
              <a:t>//</a:t>
            </a:r>
            <a:r>
              <a:rPr lang="nb-NO" sz="700" dirty="0" err="1"/>
              <a:t>Tostring</a:t>
            </a:r>
            <a:r>
              <a:rPr lang="nb-NO" sz="700" dirty="0"/>
              <a:t> skriver ut navn og klassetype</a:t>
            </a:r>
          </a:p>
        </p:txBody>
      </p:sp>
      <p:sp>
        <p:nvSpPr>
          <p:cNvPr id="81" name="TekstSylinder 80">
            <a:extLst>
              <a:ext uri="{FF2B5EF4-FFF2-40B4-BE49-F238E27FC236}">
                <a16:creationId xmlns:a16="http://schemas.microsoft.com/office/drawing/2014/main" id="{67720F12-BFA3-4D99-9A29-2B8B7EAF8CFC}"/>
              </a:ext>
            </a:extLst>
          </p:cNvPr>
          <p:cNvSpPr txBox="1"/>
          <p:nvPr/>
        </p:nvSpPr>
        <p:spPr>
          <a:xfrm>
            <a:off x="9178003" y="7080352"/>
            <a:ext cx="199610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900" dirty="0"/>
              <a:t>Public </a:t>
            </a:r>
            <a:r>
              <a:rPr lang="nb-NO" sz="900" dirty="0" err="1"/>
              <a:t>String</a:t>
            </a:r>
            <a:r>
              <a:rPr lang="nb-NO" sz="900" dirty="0"/>
              <a:t> </a:t>
            </a:r>
            <a:r>
              <a:rPr lang="nb-NO" sz="900" dirty="0" err="1"/>
              <a:t>toString</a:t>
            </a:r>
            <a:endParaRPr lang="nb-NO" sz="900" dirty="0"/>
          </a:p>
        </p:txBody>
      </p:sp>
      <p:sp>
        <p:nvSpPr>
          <p:cNvPr id="82" name="TekstSylinder 81">
            <a:extLst>
              <a:ext uri="{FF2B5EF4-FFF2-40B4-BE49-F238E27FC236}">
                <a16:creationId xmlns:a16="http://schemas.microsoft.com/office/drawing/2014/main" id="{31834A5B-3422-456A-AD96-B09BC672A0C9}"/>
              </a:ext>
            </a:extLst>
          </p:cNvPr>
          <p:cNvSpPr txBox="1"/>
          <p:nvPr/>
        </p:nvSpPr>
        <p:spPr>
          <a:xfrm>
            <a:off x="9198987" y="6387786"/>
            <a:ext cx="2490146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b-NO" sz="700" dirty="0"/>
              <a:t>//Konstruktør som gjør programmet klart</a:t>
            </a:r>
          </a:p>
        </p:txBody>
      </p:sp>
      <p:sp>
        <p:nvSpPr>
          <p:cNvPr id="86" name="TekstSylinder 85">
            <a:extLst>
              <a:ext uri="{FF2B5EF4-FFF2-40B4-BE49-F238E27FC236}">
                <a16:creationId xmlns:a16="http://schemas.microsoft.com/office/drawing/2014/main" id="{60236205-9C9B-46A0-9A42-9845E0F7BB2B}"/>
              </a:ext>
            </a:extLst>
          </p:cNvPr>
          <p:cNvSpPr txBox="1"/>
          <p:nvPr/>
        </p:nvSpPr>
        <p:spPr>
          <a:xfrm>
            <a:off x="9208198" y="6864799"/>
            <a:ext cx="2490146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b-NO" sz="700" dirty="0"/>
              <a:t>//Returner navn</a:t>
            </a:r>
          </a:p>
        </p:txBody>
      </p:sp>
      <p:sp>
        <p:nvSpPr>
          <p:cNvPr id="87" name="TekstSylinder 86">
            <a:extLst>
              <a:ext uri="{FF2B5EF4-FFF2-40B4-BE49-F238E27FC236}">
                <a16:creationId xmlns:a16="http://schemas.microsoft.com/office/drawing/2014/main" id="{635A9059-BDBF-4278-BDF7-68D95E47832D}"/>
              </a:ext>
            </a:extLst>
          </p:cNvPr>
          <p:cNvSpPr txBox="1"/>
          <p:nvPr/>
        </p:nvSpPr>
        <p:spPr>
          <a:xfrm>
            <a:off x="9150446" y="6641781"/>
            <a:ext cx="199610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900" dirty="0"/>
              <a:t>Public </a:t>
            </a:r>
            <a:r>
              <a:rPr lang="nb-NO" sz="900" dirty="0" err="1"/>
              <a:t>String</a:t>
            </a:r>
            <a:r>
              <a:rPr lang="nb-NO" sz="900" dirty="0"/>
              <a:t> </a:t>
            </a:r>
            <a:r>
              <a:rPr lang="nb-NO" sz="900" dirty="0" err="1"/>
              <a:t>hentLegeNavn</a:t>
            </a:r>
            <a:r>
              <a:rPr lang="nb-NO" sz="900" dirty="0"/>
              <a:t>()</a:t>
            </a:r>
          </a:p>
        </p:txBody>
      </p:sp>
      <p:sp>
        <p:nvSpPr>
          <p:cNvPr id="90" name="TekstSylinder 89">
            <a:extLst>
              <a:ext uri="{FF2B5EF4-FFF2-40B4-BE49-F238E27FC236}">
                <a16:creationId xmlns:a16="http://schemas.microsoft.com/office/drawing/2014/main" id="{8DDE755F-3D08-4533-AEE3-5BD979D2869B}"/>
              </a:ext>
            </a:extLst>
          </p:cNvPr>
          <p:cNvSpPr txBox="1"/>
          <p:nvPr/>
        </p:nvSpPr>
        <p:spPr>
          <a:xfrm>
            <a:off x="9150442" y="5728919"/>
            <a:ext cx="16441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900" dirty="0"/>
              <a:t>Navn: navn</a:t>
            </a:r>
          </a:p>
        </p:txBody>
      </p:sp>
      <p:sp>
        <p:nvSpPr>
          <p:cNvPr id="91" name="TekstSylinder 90">
            <a:extLst>
              <a:ext uri="{FF2B5EF4-FFF2-40B4-BE49-F238E27FC236}">
                <a16:creationId xmlns:a16="http://schemas.microsoft.com/office/drawing/2014/main" id="{03DE11F8-0E2F-4E6D-9088-2AC6A7C722F2}"/>
              </a:ext>
            </a:extLst>
          </p:cNvPr>
          <p:cNvSpPr txBox="1"/>
          <p:nvPr/>
        </p:nvSpPr>
        <p:spPr>
          <a:xfrm>
            <a:off x="9162142" y="5896848"/>
            <a:ext cx="16441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900" dirty="0"/>
              <a:t>Type: </a:t>
            </a:r>
            <a:r>
              <a:rPr lang="nb-NO" sz="900" dirty="0" err="1"/>
              <a:t>String</a:t>
            </a:r>
            <a:endParaRPr lang="nb-NO" sz="900" dirty="0"/>
          </a:p>
        </p:txBody>
      </p:sp>
      <p:sp>
        <p:nvSpPr>
          <p:cNvPr id="100" name="TekstSylinder 99">
            <a:extLst>
              <a:ext uri="{FF2B5EF4-FFF2-40B4-BE49-F238E27FC236}">
                <a16:creationId xmlns:a16="http://schemas.microsoft.com/office/drawing/2014/main" id="{98C3E43B-4741-4F11-A31E-5A55B27B755A}"/>
              </a:ext>
            </a:extLst>
          </p:cNvPr>
          <p:cNvSpPr txBox="1"/>
          <p:nvPr/>
        </p:nvSpPr>
        <p:spPr>
          <a:xfrm>
            <a:off x="10111453" y="5814063"/>
            <a:ext cx="1107420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nb-NO" sz="700" dirty="0"/>
          </a:p>
        </p:txBody>
      </p:sp>
      <p:sp>
        <p:nvSpPr>
          <p:cNvPr id="105" name="TekstSylinder 104">
            <a:extLst>
              <a:ext uri="{FF2B5EF4-FFF2-40B4-BE49-F238E27FC236}">
                <a16:creationId xmlns:a16="http://schemas.microsoft.com/office/drawing/2014/main" id="{215A73E9-B0C6-4AA3-909F-6AA23CFA9D8B}"/>
              </a:ext>
            </a:extLst>
          </p:cNvPr>
          <p:cNvSpPr txBox="1"/>
          <p:nvPr/>
        </p:nvSpPr>
        <p:spPr>
          <a:xfrm>
            <a:off x="9150440" y="6141443"/>
            <a:ext cx="320697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900" dirty="0"/>
              <a:t>Public Lege(</a:t>
            </a:r>
            <a:r>
              <a:rPr lang="nb-NO" sz="900" dirty="0" err="1"/>
              <a:t>String</a:t>
            </a:r>
            <a:r>
              <a:rPr lang="nb-NO" sz="900" dirty="0"/>
              <a:t> navn)</a:t>
            </a:r>
          </a:p>
        </p:txBody>
      </p:sp>
      <p:sp>
        <p:nvSpPr>
          <p:cNvPr id="106" name="TekstSylinder 105">
            <a:extLst>
              <a:ext uri="{FF2B5EF4-FFF2-40B4-BE49-F238E27FC236}">
                <a16:creationId xmlns:a16="http://schemas.microsoft.com/office/drawing/2014/main" id="{45254327-7F63-4636-A259-DB18FCF3993B}"/>
              </a:ext>
            </a:extLst>
          </p:cNvPr>
          <p:cNvSpPr txBox="1"/>
          <p:nvPr/>
        </p:nvSpPr>
        <p:spPr>
          <a:xfrm>
            <a:off x="9208198" y="5171878"/>
            <a:ext cx="703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b-NO" dirty="0"/>
              <a:t>Lege</a:t>
            </a:r>
          </a:p>
        </p:txBody>
      </p:sp>
      <p:sp>
        <p:nvSpPr>
          <p:cNvPr id="107" name="Rektangel: avrundede hjørner 106">
            <a:extLst>
              <a:ext uri="{FF2B5EF4-FFF2-40B4-BE49-F238E27FC236}">
                <a16:creationId xmlns:a16="http://schemas.microsoft.com/office/drawing/2014/main" id="{7A8EAC80-5414-4D6C-BF4B-915739BC6A94}"/>
              </a:ext>
            </a:extLst>
          </p:cNvPr>
          <p:cNvSpPr/>
          <p:nvPr/>
        </p:nvSpPr>
        <p:spPr>
          <a:xfrm>
            <a:off x="12103882" y="5548783"/>
            <a:ext cx="2973633" cy="209010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1350" dirty="0"/>
          </a:p>
        </p:txBody>
      </p:sp>
      <p:sp>
        <p:nvSpPr>
          <p:cNvPr id="108" name="TekstSylinder 107">
            <a:extLst>
              <a:ext uri="{FF2B5EF4-FFF2-40B4-BE49-F238E27FC236}">
                <a16:creationId xmlns:a16="http://schemas.microsoft.com/office/drawing/2014/main" id="{FCA66C1E-D817-4CE3-8D18-5AD3FAEC88E1}"/>
              </a:ext>
            </a:extLst>
          </p:cNvPr>
          <p:cNvSpPr txBox="1"/>
          <p:nvPr/>
        </p:nvSpPr>
        <p:spPr>
          <a:xfrm>
            <a:off x="12414438" y="7303900"/>
            <a:ext cx="2490146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b-NO" sz="700" dirty="0"/>
              <a:t>//</a:t>
            </a:r>
            <a:r>
              <a:rPr lang="nb-NO" sz="700" dirty="0" err="1"/>
              <a:t>Tostring</a:t>
            </a:r>
            <a:r>
              <a:rPr lang="nb-NO" sz="700" dirty="0"/>
              <a:t> skriver ut navn og klassetype</a:t>
            </a:r>
          </a:p>
        </p:txBody>
      </p:sp>
      <p:sp>
        <p:nvSpPr>
          <p:cNvPr id="109" name="TekstSylinder 108">
            <a:extLst>
              <a:ext uri="{FF2B5EF4-FFF2-40B4-BE49-F238E27FC236}">
                <a16:creationId xmlns:a16="http://schemas.microsoft.com/office/drawing/2014/main" id="{FF2BA417-83EA-459B-AA50-6342B88FB57B}"/>
              </a:ext>
            </a:extLst>
          </p:cNvPr>
          <p:cNvSpPr txBox="1"/>
          <p:nvPr/>
        </p:nvSpPr>
        <p:spPr>
          <a:xfrm>
            <a:off x="12405236" y="7118905"/>
            <a:ext cx="199610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900" dirty="0"/>
              <a:t>Public </a:t>
            </a:r>
            <a:r>
              <a:rPr lang="nb-NO" sz="900" dirty="0" err="1"/>
              <a:t>String</a:t>
            </a:r>
            <a:r>
              <a:rPr lang="nb-NO" sz="900" dirty="0"/>
              <a:t> </a:t>
            </a:r>
            <a:r>
              <a:rPr lang="nb-NO" sz="900" dirty="0" err="1"/>
              <a:t>toString</a:t>
            </a:r>
            <a:endParaRPr lang="nb-NO" sz="900" dirty="0"/>
          </a:p>
        </p:txBody>
      </p:sp>
      <p:sp>
        <p:nvSpPr>
          <p:cNvPr id="110" name="TekstSylinder 109">
            <a:extLst>
              <a:ext uri="{FF2B5EF4-FFF2-40B4-BE49-F238E27FC236}">
                <a16:creationId xmlns:a16="http://schemas.microsoft.com/office/drawing/2014/main" id="{5DF8C902-A79C-48E2-9FAC-58773BDA0BD7}"/>
              </a:ext>
            </a:extLst>
          </p:cNvPr>
          <p:cNvSpPr txBox="1"/>
          <p:nvPr/>
        </p:nvSpPr>
        <p:spPr>
          <a:xfrm>
            <a:off x="12426219" y="6426341"/>
            <a:ext cx="2490146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b-NO" sz="700" dirty="0"/>
              <a:t>//Konstruktør som gjør programmet klart</a:t>
            </a:r>
          </a:p>
        </p:txBody>
      </p:sp>
      <p:sp>
        <p:nvSpPr>
          <p:cNvPr id="111" name="TekstSylinder 110">
            <a:extLst>
              <a:ext uri="{FF2B5EF4-FFF2-40B4-BE49-F238E27FC236}">
                <a16:creationId xmlns:a16="http://schemas.microsoft.com/office/drawing/2014/main" id="{0272FFAF-3FAE-4AEF-9573-24573B7BF36D}"/>
              </a:ext>
            </a:extLst>
          </p:cNvPr>
          <p:cNvSpPr txBox="1"/>
          <p:nvPr/>
        </p:nvSpPr>
        <p:spPr>
          <a:xfrm>
            <a:off x="12435430" y="6903353"/>
            <a:ext cx="2490146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b-NO" sz="700" dirty="0"/>
              <a:t>//Returner </a:t>
            </a:r>
            <a:r>
              <a:rPr lang="nb-NO" sz="700" dirty="0" err="1"/>
              <a:t>kontrollId</a:t>
            </a:r>
            <a:endParaRPr lang="nb-NO" sz="700" dirty="0"/>
          </a:p>
        </p:txBody>
      </p:sp>
      <p:sp>
        <p:nvSpPr>
          <p:cNvPr id="112" name="TekstSylinder 111">
            <a:extLst>
              <a:ext uri="{FF2B5EF4-FFF2-40B4-BE49-F238E27FC236}">
                <a16:creationId xmlns:a16="http://schemas.microsoft.com/office/drawing/2014/main" id="{4FF0A66D-5662-4770-B445-74E08180A419}"/>
              </a:ext>
            </a:extLst>
          </p:cNvPr>
          <p:cNvSpPr txBox="1"/>
          <p:nvPr/>
        </p:nvSpPr>
        <p:spPr>
          <a:xfrm>
            <a:off x="12377678" y="6680336"/>
            <a:ext cx="199610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900" dirty="0"/>
              <a:t>Public </a:t>
            </a:r>
            <a:r>
              <a:rPr lang="nb-NO" sz="900" dirty="0" err="1"/>
              <a:t>int</a:t>
            </a:r>
            <a:r>
              <a:rPr lang="nb-NO" sz="900" dirty="0"/>
              <a:t> </a:t>
            </a:r>
            <a:r>
              <a:rPr lang="nb-NO" sz="900" dirty="0" err="1"/>
              <a:t>hentKontrollId</a:t>
            </a:r>
            <a:r>
              <a:rPr lang="nb-NO" sz="900" dirty="0"/>
              <a:t>()</a:t>
            </a:r>
          </a:p>
        </p:txBody>
      </p:sp>
      <p:sp>
        <p:nvSpPr>
          <p:cNvPr id="113" name="TekstSylinder 112">
            <a:extLst>
              <a:ext uri="{FF2B5EF4-FFF2-40B4-BE49-F238E27FC236}">
                <a16:creationId xmlns:a16="http://schemas.microsoft.com/office/drawing/2014/main" id="{E93B6495-7CE6-4B76-B7D7-CF878CD69A65}"/>
              </a:ext>
            </a:extLst>
          </p:cNvPr>
          <p:cNvSpPr txBox="1"/>
          <p:nvPr/>
        </p:nvSpPr>
        <p:spPr>
          <a:xfrm>
            <a:off x="12377674" y="5767473"/>
            <a:ext cx="16441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900" dirty="0"/>
              <a:t>Navn: </a:t>
            </a:r>
            <a:r>
              <a:rPr lang="nb-NO" sz="900" dirty="0" err="1"/>
              <a:t>kontrollId</a:t>
            </a:r>
            <a:endParaRPr lang="nb-NO" sz="900" dirty="0"/>
          </a:p>
        </p:txBody>
      </p:sp>
      <p:sp>
        <p:nvSpPr>
          <p:cNvPr id="114" name="TekstSylinder 113">
            <a:extLst>
              <a:ext uri="{FF2B5EF4-FFF2-40B4-BE49-F238E27FC236}">
                <a16:creationId xmlns:a16="http://schemas.microsoft.com/office/drawing/2014/main" id="{670B1EB3-C86F-4FB0-89E5-74D3D7989CDC}"/>
              </a:ext>
            </a:extLst>
          </p:cNvPr>
          <p:cNvSpPr txBox="1"/>
          <p:nvPr/>
        </p:nvSpPr>
        <p:spPr>
          <a:xfrm>
            <a:off x="12389374" y="5935402"/>
            <a:ext cx="16441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900" dirty="0"/>
              <a:t>Type: </a:t>
            </a:r>
            <a:r>
              <a:rPr lang="nb-NO" sz="900" dirty="0" err="1"/>
              <a:t>int</a:t>
            </a:r>
            <a:endParaRPr lang="nb-NO" sz="900" dirty="0"/>
          </a:p>
        </p:txBody>
      </p:sp>
      <p:sp>
        <p:nvSpPr>
          <p:cNvPr id="115" name="TekstSylinder 114">
            <a:extLst>
              <a:ext uri="{FF2B5EF4-FFF2-40B4-BE49-F238E27FC236}">
                <a16:creationId xmlns:a16="http://schemas.microsoft.com/office/drawing/2014/main" id="{F00DE367-B235-4543-AD8D-1D26E3F0970C}"/>
              </a:ext>
            </a:extLst>
          </p:cNvPr>
          <p:cNvSpPr txBox="1"/>
          <p:nvPr/>
        </p:nvSpPr>
        <p:spPr>
          <a:xfrm>
            <a:off x="13338685" y="5852616"/>
            <a:ext cx="1107420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nb-NO" sz="700" dirty="0"/>
          </a:p>
        </p:txBody>
      </p:sp>
      <p:sp>
        <p:nvSpPr>
          <p:cNvPr id="116" name="TekstSylinder 115">
            <a:extLst>
              <a:ext uri="{FF2B5EF4-FFF2-40B4-BE49-F238E27FC236}">
                <a16:creationId xmlns:a16="http://schemas.microsoft.com/office/drawing/2014/main" id="{4C8AEDF4-ADE7-4D55-9F79-BC2F80B89496}"/>
              </a:ext>
            </a:extLst>
          </p:cNvPr>
          <p:cNvSpPr txBox="1"/>
          <p:nvPr/>
        </p:nvSpPr>
        <p:spPr>
          <a:xfrm>
            <a:off x="12377672" y="6179998"/>
            <a:ext cx="320697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900" dirty="0"/>
              <a:t>Public Spesialist(</a:t>
            </a:r>
            <a:r>
              <a:rPr lang="nb-NO" sz="900" dirty="0" err="1"/>
              <a:t>String</a:t>
            </a:r>
            <a:r>
              <a:rPr lang="nb-NO" sz="900" dirty="0"/>
              <a:t> navn, </a:t>
            </a:r>
            <a:r>
              <a:rPr lang="nb-NO" sz="900" dirty="0" err="1"/>
              <a:t>int</a:t>
            </a:r>
            <a:r>
              <a:rPr lang="nb-NO" sz="900" dirty="0"/>
              <a:t> </a:t>
            </a:r>
            <a:r>
              <a:rPr lang="nb-NO" sz="900" dirty="0" err="1"/>
              <a:t>KontrollId</a:t>
            </a:r>
            <a:r>
              <a:rPr lang="nb-NO" sz="900" dirty="0"/>
              <a:t>)</a:t>
            </a:r>
          </a:p>
        </p:txBody>
      </p:sp>
      <p:sp>
        <p:nvSpPr>
          <p:cNvPr id="117" name="TekstSylinder 116">
            <a:extLst>
              <a:ext uri="{FF2B5EF4-FFF2-40B4-BE49-F238E27FC236}">
                <a16:creationId xmlns:a16="http://schemas.microsoft.com/office/drawing/2014/main" id="{D1D24A99-A4C0-4CD0-A529-DF0865EBE9A5}"/>
              </a:ext>
            </a:extLst>
          </p:cNvPr>
          <p:cNvSpPr txBox="1"/>
          <p:nvPr/>
        </p:nvSpPr>
        <p:spPr>
          <a:xfrm>
            <a:off x="12435431" y="5210433"/>
            <a:ext cx="10531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b-NO" dirty="0"/>
              <a:t>Spesialist</a:t>
            </a:r>
          </a:p>
        </p:txBody>
      </p:sp>
      <p:sp>
        <p:nvSpPr>
          <p:cNvPr id="118" name="Rektangel: avrundede hjørner 117">
            <a:extLst>
              <a:ext uri="{FF2B5EF4-FFF2-40B4-BE49-F238E27FC236}">
                <a16:creationId xmlns:a16="http://schemas.microsoft.com/office/drawing/2014/main" id="{61FF16E7-0122-4B9B-90E5-33267DA74A67}"/>
              </a:ext>
            </a:extLst>
          </p:cNvPr>
          <p:cNvSpPr/>
          <p:nvPr/>
        </p:nvSpPr>
        <p:spPr>
          <a:xfrm>
            <a:off x="12228460" y="8169083"/>
            <a:ext cx="2973633" cy="61675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1350" dirty="0"/>
          </a:p>
        </p:txBody>
      </p:sp>
      <p:sp>
        <p:nvSpPr>
          <p:cNvPr id="122" name="TekstSylinder 121">
            <a:extLst>
              <a:ext uri="{FF2B5EF4-FFF2-40B4-BE49-F238E27FC236}">
                <a16:creationId xmlns:a16="http://schemas.microsoft.com/office/drawing/2014/main" id="{DA771DA0-C2E8-4F3E-AD8D-AB502DEC721D}"/>
              </a:ext>
            </a:extLst>
          </p:cNvPr>
          <p:cNvSpPr txBox="1"/>
          <p:nvPr/>
        </p:nvSpPr>
        <p:spPr>
          <a:xfrm>
            <a:off x="12369508" y="8492474"/>
            <a:ext cx="2490146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b-NO" sz="700" dirty="0"/>
              <a:t>//Returner </a:t>
            </a:r>
            <a:r>
              <a:rPr lang="nb-NO" sz="700" dirty="0" err="1"/>
              <a:t>kontrollId</a:t>
            </a:r>
            <a:endParaRPr lang="nb-NO" sz="700" dirty="0"/>
          </a:p>
        </p:txBody>
      </p:sp>
      <p:sp>
        <p:nvSpPr>
          <p:cNvPr id="123" name="TekstSylinder 122">
            <a:extLst>
              <a:ext uri="{FF2B5EF4-FFF2-40B4-BE49-F238E27FC236}">
                <a16:creationId xmlns:a16="http://schemas.microsoft.com/office/drawing/2014/main" id="{EEECFAB9-F5D2-41BA-87C1-4018EBB7FF77}"/>
              </a:ext>
            </a:extLst>
          </p:cNvPr>
          <p:cNvSpPr txBox="1"/>
          <p:nvPr/>
        </p:nvSpPr>
        <p:spPr>
          <a:xfrm>
            <a:off x="12311756" y="8269457"/>
            <a:ext cx="199610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900" dirty="0"/>
              <a:t>Public </a:t>
            </a:r>
            <a:r>
              <a:rPr lang="nb-NO" sz="900" dirty="0" err="1"/>
              <a:t>int</a:t>
            </a:r>
            <a:r>
              <a:rPr lang="nb-NO" sz="900" dirty="0"/>
              <a:t> </a:t>
            </a:r>
            <a:r>
              <a:rPr lang="nb-NO" sz="900" dirty="0" err="1"/>
              <a:t>hentKontrollId</a:t>
            </a:r>
            <a:r>
              <a:rPr lang="nb-NO" sz="900" dirty="0"/>
              <a:t>()</a:t>
            </a:r>
          </a:p>
        </p:txBody>
      </p:sp>
      <p:sp>
        <p:nvSpPr>
          <p:cNvPr id="127" name="TekstSylinder 126">
            <a:extLst>
              <a:ext uri="{FF2B5EF4-FFF2-40B4-BE49-F238E27FC236}">
                <a16:creationId xmlns:a16="http://schemas.microsoft.com/office/drawing/2014/main" id="{D0CED0C4-0591-4870-A956-8C535FF31CA8}"/>
              </a:ext>
            </a:extLst>
          </p:cNvPr>
          <p:cNvSpPr txBox="1"/>
          <p:nvPr/>
        </p:nvSpPr>
        <p:spPr>
          <a:xfrm>
            <a:off x="12202940" y="7806809"/>
            <a:ext cx="31623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b-NO" dirty="0"/>
              <a:t>Interface Godkjenningsfritak</a:t>
            </a:r>
          </a:p>
        </p:txBody>
      </p:sp>
      <p:cxnSp>
        <p:nvCxnSpPr>
          <p:cNvPr id="5" name="Rett pilkobling 4">
            <a:extLst>
              <a:ext uri="{FF2B5EF4-FFF2-40B4-BE49-F238E27FC236}">
                <a16:creationId xmlns:a16="http://schemas.microsoft.com/office/drawing/2014/main" id="{BCBB9834-5075-4477-A22E-DD759A43D04A}"/>
              </a:ext>
            </a:extLst>
          </p:cNvPr>
          <p:cNvCxnSpPr>
            <a:stCxn id="106" idx="3"/>
            <a:endCxn id="117" idx="1"/>
          </p:cNvCxnSpPr>
          <p:nvPr/>
        </p:nvCxnSpPr>
        <p:spPr>
          <a:xfrm>
            <a:off x="9911762" y="5356546"/>
            <a:ext cx="2523671" cy="38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Kobling: vinkel 6">
            <a:extLst>
              <a:ext uri="{FF2B5EF4-FFF2-40B4-BE49-F238E27FC236}">
                <a16:creationId xmlns:a16="http://schemas.microsoft.com/office/drawing/2014/main" id="{B4F47B35-C26D-4602-A3CC-CBE11A58594E}"/>
              </a:ext>
            </a:extLst>
          </p:cNvPr>
          <p:cNvCxnSpPr>
            <a:stCxn id="127" idx="1"/>
            <a:endCxn id="117" idx="1"/>
          </p:cNvCxnSpPr>
          <p:nvPr/>
        </p:nvCxnSpPr>
        <p:spPr>
          <a:xfrm rot="10800000" flipH="1">
            <a:off x="12202939" y="5395099"/>
            <a:ext cx="232493" cy="2596376"/>
          </a:xfrm>
          <a:prstGeom prst="bentConnector3">
            <a:avLst>
              <a:gd name="adj1" fmla="val -9832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3127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ktangel: avrundede hjørner 29">
            <a:extLst>
              <a:ext uri="{FF2B5EF4-FFF2-40B4-BE49-F238E27FC236}">
                <a16:creationId xmlns:a16="http://schemas.microsoft.com/office/drawing/2014/main" id="{26BD14E7-C5CA-448B-A194-A21A3A5E8E0F}"/>
              </a:ext>
            </a:extLst>
          </p:cNvPr>
          <p:cNvSpPr/>
          <p:nvPr/>
        </p:nvSpPr>
        <p:spPr>
          <a:xfrm>
            <a:off x="10553424" y="2383712"/>
            <a:ext cx="2844365" cy="188817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1350"/>
          </a:p>
        </p:txBody>
      </p:sp>
      <p:sp>
        <p:nvSpPr>
          <p:cNvPr id="35" name="TekstSylinder 34">
            <a:extLst>
              <a:ext uri="{FF2B5EF4-FFF2-40B4-BE49-F238E27FC236}">
                <a16:creationId xmlns:a16="http://schemas.microsoft.com/office/drawing/2014/main" id="{DFBF7199-D105-4050-847B-6E9468909D46}"/>
              </a:ext>
            </a:extLst>
          </p:cNvPr>
          <p:cNvSpPr txBox="1"/>
          <p:nvPr/>
        </p:nvSpPr>
        <p:spPr>
          <a:xfrm>
            <a:off x="10744929" y="2048772"/>
            <a:ext cx="13472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b-NO" dirty="0" err="1"/>
              <a:t>BlaaResept</a:t>
            </a:r>
            <a:endParaRPr lang="nb-NO" dirty="0"/>
          </a:p>
        </p:txBody>
      </p:sp>
      <p:sp>
        <p:nvSpPr>
          <p:cNvPr id="36" name="TekstSylinder 35">
            <a:extLst>
              <a:ext uri="{FF2B5EF4-FFF2-40B4-BE49-F238E27FC236}">
                <a16:creationId xmlns:a16="http://schemas.microsoft.com/office/drawing/2014/main" id="{BC09647F-971F-45FE-8E6E-23BF380B954F}"/>
              </a:ext>
            </a:extLst>
          </p:cNvPr>
          <p:cNvSpPr txBox="1"/>
          <p:nvPr/>
        </p:nvSpPr>
        <p:spPr>
          <a:xfrm>
            <a:off x="7623225" y="5001205"/>
            <a:ext cx="17702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b-NO" dirty="0" err="1"/>
              <a:t>Militaerrespeter</a:t>
            </a:r>
            <a:endParaRPr lang="nb-NO" dirty="0"/>
          </a:p>
        </p:txBody>
      </p:sp>
      <p:sp>
        <p:nvSpPr>
          <p:cNvPr id="37" name="TekstSylinder 36">
            <a:extLst>
              <a:ext uri="{FF2B5EF4-FFF2-40B4-BE49-F238E27FC236}">
                <a16:creationId xmlns:a16="http://schemas.microsoft.com/office/drawing/2014/main" id="{3F71DDCA-3C74-4878-8F1C-86F1FEF2F9C7}"/>
              </a:ext>
            </a:extLst>
          </p:cNvPr>
          <p:cNvSpPr txBox="1"/>
          <p:nvPr/>
        </p:nvSpPr>
        <p:spPr>
          <a:xfrm>
            <a:off x="4199114" y="3294243"/>
            <a:ext cx="9205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b-NO" dirty="0" err="1"/>
              <a:t>Presept</a:t>
            </a:r>
            <a:endParaRPr lang="nb-NO" dirty="0"/>
          </a:p>
        </p:txBody>
      </p:sp>
      <p:sp>
        <p:nvSpPr>
          <p:cNvPr id="52" name="TekstSylinder 51">
            <a:extLst>
              <a:ext uri="{FF2B5EF4-FFF2-40B4-BE49-F238E27FC236}">
                <a16:creationId xmlns:a16="http://schemas.microsoft.com/office/drawing/2014/main" id="{4C3F78CC-F47A-4709-92EC-A5203E53C32D}"/>
              </a:ext>
            </a:extLst>
          </p:cNvPr>
          <p:cNvSpPr txBox="1"/>
          <p:nvPr/>
        </p:nvSpPr>
        <p:spPr>
          <a:xfrm>
            <a:off x="10843066" y="2443734"/>
            <a:ext cx="16441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900" dirty="0"/>
              <a:t>Navn: lege</a:t>
            </a:r>
          </a:p>
        </p:txBody>
      </p:sp>
      <p:sp>
        <p:nvSpPr>
          <p:cNvPr id="53" name="TekstSylinder 52">
            <a:extLst>
              <a:ext uri="{FF2B5EF4-FFF2-40B4-BE49-F238E27FC236}">
                <a16:creationId xmlns:a16="http://schemas.microsoft.com/office/drawing/2014/main" id="{E8E62B44-CF50-43F6-BF40-6E372753FF62}"/>
              </a:ext>
            </a:extLst>
          </p:cNvPr>
          <p:cNvSpPr txBox="1"/>
          <p:nvPr/>
        </p:nvSpPr>
        <p:spPr>
          <a:xfrm>
            <a:off x="10830909" y="2784945"/>
            <a:ext cx="16441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900" dirty="0"/>
              <a:t>Type: Lege</a:t>
            </a:r>
          </a:p>
        </p:txBody>
      </p:sp>
      <p:sp>
        <p:nvSpPr>
          <p:cNvPr id="54" name="TekstSylinder 53">
            <a:extLst>
              <a:ext uri="{FF2B5EF4-FFF2-40B4-BE49-F238E27FC236}">
                <a16:creationId xmlns:a16="http://schemas.microsoft.com/office/drawing/2014/main" id="{4B676E92-0ED1-4FF5-8427-37D7A48AD2A2}"/>
              </a:ext>
            </a:extLst>
          </p:cNvPr>
          <p:cNvSpPr txBox="1"/>
          <p:nvPr/>
        </p:nvSpPr>
        <p:spPr>
          <a:xfrm>
            <a:off x="10731441" y="2636191"/>
            <a:ext cx="1107420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nb-NO" sz="700" dirty="0"/>
          </a:p>
        </p:txBody>
      </p:sp>
      <p:sp>
        <p:nvSpPr>
          <p:cNvPr id="62" name="TekstSylinder 61">
            <a:extLst>
              <a:ext uri="{FF2B5EF4-FFF2-40B4-BE49-F238E27FC236}">
                <a16:creationId xmlns:a16="http://schemas.microsoft.com/office/drawing/2014/main" id="{2313ACDC-C592-4D4B-973B-CA9FE3FB6FC1}"/>
              </a:ext>
            </a:extLst>
          </p:cNvPr>
          <p:cNvSpPr txBox="1"/>
          <p:nvPr/>
        </p:nvSpPr>
        <p:spPr>
          <a:xfrm>
            <a:off x="11403469" y="13558916"/>
            <a:ext cx="13472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b-NO" dirty="0" err="1"/>
              <a:t>HvitResept</a:t>
            </a:r>
            <a:endParaRPr lang="nb-NO" dirty="0"/>
          </a:p>
        </p:txBody>
      </p:sp>
      <p:sp>
        <p:nvSpPr>
          <p:cNvPr id="109" name="Rektangel: avrundede hjørner 108">
            <a:extLst>
              <a:ext uri="{FF2B5EF4-FFF2-40B4-BE49-F238E27FC236}">
                <a16:creationId xmlns:a16="http://schemas.microsoft.com/office/drawing/2014/main" id="{0066E932-5B8D-46CE-AE7E-09836D00CE04}"/>
              </a:ext>
            </a:extLst>
          </p:cNvPr>
          <p:cNvSpPr/>
          <p:nvPr/>
        </p:nvSpPr>
        <p:spPr>
          <a:xfrm>
            <a:off x="10436015" y="6816031"/>
            <a:ext cx="3436240" cy="546169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1350" dirty="0"/>
          </a:p>
        </p:txBody>
      </p:sp>
      <p:sp>
        <p:nvSpPr>
          <p:cNvPr id="110" name="TekstSylinder 109">
            <a:extLst>
              <a:ext uri="{FF2B5EF4-FFF2-40B4-BE49-F238E27FC236}">
                <a16:creationId xmlns:a16="http://schemas.microsoft.com/office/drawing/2014/main" id="{2AD60448-CCDF-4BDB-854C-6AF7A145C8DA}"/>
              </a:ext>
            </a:extLst>
          </p:cNvPr>
          <p:cNvSpPr txBox="1"/>
          <p:nvPr/>
        </p:nvSpPr>
        <p:spPr>
          <a:xfrm>
            <a:off x="11204046" y="7342997"/>
            <a:ext cx="16441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900" dirty="0"/>
              <a:t>Navn: v1</a:t>
            </a:r>
          </a:p>
        </p:txBody>
      </p:sp>
      <p:sp>
        <p:nvSpPr>
          <p:cNvPr id="111" name="TekstSylinder 110">
            <a:extLst>
              <a:ext uri="{FF2B5EF4-FFF2-40B4-BE49-F238E27FC236}">
                <a16:creationId xmlns:a16="http://schemas.microsoft.com/office/drawing/2014/main" id="{893B7E98-0D2C-41E7-B054-957CA26B6975}"/>
              </a:ext>
            </a:extLst>
          </p:cNvPr>
          <p:cNvSpPr txBox="1"/>
          <p:nvPr/>
        </p:nvSpPr>
        <p:spPr>
          <a:xfrm>
            <a:off x="11223488" y="7733099"/>
            <a:ext cx="16441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900" dirty="0"/>
              <a:t>Type: Vanlig</a:t>
            </a:r>
          </a:p>
        </p:txBody>
      </p:sp>
      <p:sp>
        <p:nvSpPr>
          <p:cNvPr id="120" name="TekstSylinder 119">
            <a:extLst>
              <a:ext uri="{FF2B5EF4-FFF2-40B4-BE49-F238E27FC236}">
                <a16:creationId xmlns:a16="http://schemas.microsoft.com/office/drawing/2014/main" id="{462848A0-9400-469C-A3C6-18715541EE86}"/>
              </a:ext>
            </a:extLst>
          </p:cNvPr>
          <p:cNvSpPr txBox="1"/>
          <p:nvPr/>
        </p:nvSpPr>
        <p:spPr>
          <a:xfrm>
            <a:off x="11281371" y="7533047"/>
            <a:ext cx="1107420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nb-NO" sz="700" dirty="0"/>
          </a:p>
        </p:txBody>
      </p:sp>
      <p:sp>
        <p:nvSpPr>
          <p:cNvPr id="134" name="TekstSylinder 133">
            <a:extLst>
              <a:ext uri="{FF2B5EF4-FFF2-40B4-BE49-F238E27FC236}">
                <a16:creationId xmlns:a16="http://schemas.microsoft.com/office/drawing/2014/main" id="{FA7EB009-5DCF-411F-AE80-264ACB63416A}"/>
              </a:ext>
            </a:extLst>
          </p:cNvPr>
          <p:cNvSpPr txBox="1"/>
          <p:nvPr/>
        </p:nvSpPr>
        <p:spPr>
          <a:xfrm>
            <a:off x="10979379" y="6819643"/>
            <a:ext cx="2465491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b-NO" dirty="0"/>
              <a:t>Class Hovedprogram</a:t>
            </a:r>
          </a:p>
          <a:p>
            <a:r>
              <a:rPr lang="nb-NO" sz="1200" dirty="0"/>
              <a:t>Public </a:t>
            </a:r>
            <a:r>
              <a:rPr lang="nb-NO" sz="1200" dirty="0" err="1"/>
              <a:t>static</a:t>
            </a:r>
            <a:r>
              <a:rPr lang="nb-NO" sz="1200" dirty="0"/>
              <a:t> </a:t>
            </a:r>
            <a:r>
              <a:rPr lang="nb-NO" sz="1200" dirty="0" err="1"/>
              <a:t>void</a:t>
            </a:r>
            <a:r>
              <a:rPr lang="nb-NO" sz="1200" dirty="0"/>
              <a:t> </a:t>
            </a:r>
            <a:r>
              <a:rPr lang="nb-NO" sz="1200" dirty="0" err="1"/>
              <a:t>main</a:t>
            </a:r>
            <a:r>
              <a:rPr lang="nb-NO" sz="1200" dirty="0"/>
              <a:t> (</a:t>
            </a:r>
            <a:r>
              <a:rPr lang="nb-NO" sz="1200" dirty="0" err="1"/>
              <a:t>Sring</a:t>
            </a:r>
            <a:r>
              <a:rPr lang="nb-NO" sz="1200" dirty="0"/>
              <a:t>[]</a:t>
            </a:r>
            <a:r>
              <a:rPr lang="nb-NO" sz="1200" dirty="0" err="1"/>
              <a:t>args</a:t>
            </a:r>
            <a:r>
              <a:rPr lang="nb-NO" sz="1200" dirty="0"/>
              <a:t>)</a:t>
            </a:r>
          </a:p>
        </p:txBody>
      </p:sp>
      <p:sp>
        <p:nvSpPr>
          <p:cNvPr id="149" name="Rektangel 148">
            <a:extLst>
              <a:ext uri="{FF2B5EF4-FFF2-40B4-BE49-F238E27FC236}">
                <a16:creationId xmlns:a16="http://schemas.microsoft.com/office/drawing/2014/main" id="{54434E53-8CA8-408C-8558-7EFB6E11CAA2}"/>
              </a:ext>
            </a:extLst>
          </p:cNvPr>
          <p:cNvSpPr/>
          <p:nvPr/>
        </p:nvSpPr>
        <p:spPr>
          <a:xfrm>
            <a:off x="10758462" y="7131675"/>
            <a:ext cx="2862295" cy="4936444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56" name="TekstSylinder 155">
            <a:extLst>
              <a:ext uri="{FF2B5EF4-FFF2-40B4-BE49-F238E27FC236}">
                <a16:creationId xmlns:a16="http://schemas.microsoft.com/office/drawing/2014/main" id="{728AF4C3-CE27-4B07-A821-0342CA77C39E}"/>
              </a:ext>
            </a:extLst>
          </p:cNvPr>
          <p:cNvSpPr txBox="1"/>
          <p:nvPr/>
        </p:nvSpPr>
        <p:spPr>
          <a:xfrm>
            <a:off x="11223488" y="7874702"/>
            <a:ext cx="16441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900" dirty="0"/>
              <a:t>Navn: va1</a:t>
            </a:r>
          </a:p>
        </p:txBody>
      </p:sp>
      <p:sp>
        <p:nvSpPr>
          <p:cNvPr id="157" name="TekstSylinder 156">
            <a:extLst>
              <a:ext uri="{FF2B5EF4-FFF2-40B4-BE49-F238E27FC236}">
                <a16:creationId xmlns:a16="http://schemas.microsoft.com/office/drawing/2014/main" id="{BB7D30A6-8AAF-4FCC-A124-B7512C49C606}"/>
              </a:ext>
            </a:extLst>
          </p:cNvPr>
          <p:cNvSpPr txBox="1"/>
          <p:nvPr/>
        </p:nvSpPr>
        <p:spPr>
          <a:xfrm>
            <a:off x="11242929" y="8264804"/>
            <a:ext cx="16441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900" dirty="0"/>
              <a:t>Type: Vanedannende</a:t>
            </a:r>
          </a:p>
        </p:txBody>
      </p:sp>
      <p:sp>
        <p:nvSpPr>
          <p:cNvPr id="158" name="TekstSylinder 157">
            <a:extLst>
              <a:ext uri="{FF2B5EF4-FFF2-40B4-BE49-F238E27FC236}">
                <a16:creationId xmlns:a16="http://schemas.microsoft.com/office/drawing/2014/main" id="{2A982685-DA61-4B80-90FC-352A14BB9692}"/>
              </a:ext>
            </a:extLst>
          </p:cNvPr>
          <p:cNvSpPr txBox="1"/>
          <p:nvPr/>
        </p:nvSpPr>
        <p:spPr>
          <a:xfrm>
            <a:off x="11300813" y="8064753"/>
            <a:ext cx="1107420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nb-NO" sz="700" dirty="0"/>
          </a:p>
        </p:txBody>
      </p:sp>
      <p:sp>
        <p:nvSpPr>
          <p:cNvPr id="162" name="TekstSylinder 161">
            <a:extLst>
              <a:ext uri="{FF2B5EF4-FFF2-40B4-BE49-F238E27FC236}">
                <a16:creationId xmlns:a16="http://schemas.microsoft.com/office/drawing/2014/main" id="{4540677E-704A-48F7-A856-CD1629408685}"/>
              </a:ext>
            </a:extLst>
          </p:cNvPr>
          <p:cNvSpPr txBox="1"/>
          <p:nvPr/>
        </p:nvSpPr>
        <p:spPr>
          <a:xfrm>
            <a:off x="11242929" y="8450261"/>
            <a:ext cx="16441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900" dirty="0"/>
              <a:t>Navn: n1</a:t>
            </a:r>
          </a:p>
        </p:txBody>
      </p:sp>
      <p:sp>
        <p:nvSpPr>
          <p:cNvPr id="163" name="TekstSylinder 162">
            <a:extLst>
              <a:ext uri="{FF2B5EF4-FFF2-40B4-BE49-F238E27FC236}">
                <a16:creationId xmlns:a16="http://schemas.microsoft.com/office/drawing/2014/main" id="{0A26601B-70F8-4E07-A0C8-4302341E1639}"/>
              </a:ext>
            </a:extLst>
          </p:cNvPr>
          <p:cNvSpPr txBox="1"/>
          <p:nvPr/>
        </p:nvSpPr>
        <p:spPr>
          <a:xfrm>
            <a:off x="11262369" y="8840364"/>
            <a:ext cx="16441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900" dirty="0"/>
              <a:t>Type: Narkotisk</a:t>
            </a:r>
          </a:p>
        </p:txBody>
      </p:sp>
      <p:sp>
        <p:nvSpPr>
          <p:cNvPr id="164" name="TekstSylinder 163">
            <a:extLst>
              <a:ext uri="{FF2B5EF4-FFF2-40B4-BE49-F238E27FC236}">
                <a16:creationId xmlns:a16="http://schemas.microsoft.com/office/drawing/2014/main" id="{29B5C18F-471E-4E48-A938-A63A189A0E22}"/>
              </a:ext>
            </a:extLst>
          </p:cNvPr>
          <p:cNvSpPr txBox="1"/>
          <p:nvPr/>
        </p:nvSpPr>
        <p:spPr>
          <a:xfrm>
            <a:off x="11320253" y="8640312"/>
            <a:ext cx="1107420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nb-NO" sz="700" dirty="0"/>
          </a:p>
        </p:txBody>
      </p:sp>
      <p:sp>
        <p:nvSpPr>
          <p:cNvPr id="187" name="TekstSylinder 186">
            <a:extLst>
              <a:ext uri="{FF2B5EF4-FFF2-40B4-BE49-F238E27FC236}">
                <a16:creationId xmlns:a16="http://schemas.microsoft.com/office/drawing/2014/main" id="{78C8BDD1-153E-4492-9857-B0AB736AF0E8}"/>
              </a:ext>
            </a:extLst>
          </p:cNvPr>
          <p:cNvSpPr txBox="1"/>
          <p:nvPr/>
        </p:nvSpPr>
        <p:spPr>
          <a:xfrm>
            <a:off x="10825639" y="3015435"/>
            <a:ext cx="16441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900" dirty="0"/>
              <a:t>Type: </a:t>
            </a:r>
            <a:r>
              <a:rPr lang="nb-NO" sz="900" dirty="0" err="1"/>
              <a:t>reseptId</a:t>
            </a:r>
            <a:endParaRPr lang="nb-NO" sz="900" dirty="0"/>
          </a:p>
        </p:txBody>
      </p:sp>
      <p:sp>
        <p:nvSpPr>
          <p:cNvPr id="190" name="TekstSylinder 189">
            <a:extLst>
              <a:ext uri="{FF2B5EF4-FFF2-40B4-BE49-F238E27FC236}">
                <a16:creationId xmlns:a16="http://schemas.microsoft.com/office/drawing/2014/main" id="{F51F59FE-1615-465A-8781-3CE4B25AE453}"/>
              </a:ext>
            </a:extLst>
          </p:cNvPr>
          <p:cNvSpPr txBox="1"/>
          <p:nvPr/>
        </p:nvSpPr>
        <p:spPr>
          <a:xfrm>
            <a:off x="10817008" y="3334974"/>
            <a:ext cx="16441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900" dirty="0"/>
              <a:t>Type: </a:t>
            </a:r>
            <a:r>
              <a:rPr lang="nb-NO" sz="900" dirty="0" err="1"/>
              <a:t>int</a:t>
            </a:r>
            <a:endParaRPr lang="nb-NO" sz="900" dirty="0"/>
          </a:p>
        </p:txBody>
      </p:sp>
      <p:sp>
        <p:nvSpPr>
          <p:cNvPr id="191" name="TekstSylinder 190">
            <a:extLst>
              <a:ext uri="{FF2B5EF4-FFF2-40B4-BE49-F238E27FC236}">
                <a16:creationId xmlns:a16="http://schemas.microsoft.com/office/drawing/2014/main" id="{55D25F96-C6AC-4D30-AF4C-9AA74D8F9911}"/>
              </a:ext>
            </a:extLst>
          </p:cNvPr>
          <p:cNvSpPr txBox="1"/>
          <p:nvPr/>
        </p:nvSpPr>
        <p:spPr>
          <a:xfrm>
            <a:off x="10717540" y="3186220"/>
            <a:ext cx="1107420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b-NO" sz="700" dirty="0"/>
              <a:t>1</a:t>
            </a:r>
          </a:p>
        </p:txBody>
      </p:sp>
      <p:sp>
        <p:nvSpPr>
          <p:cNvPr id="192" name="TekstSylinder 191">
            <a:extLst>
              <a:ext uri="{FF2B5EF4-FFF2-40B4-BE49-F238E27FC236}">
                <a16:creationId xmlns:a16="http://schemas.microsoft.com/office/drawing/2014/main" id="{CBFD071F-1B76-42F3-89EA-6789B1E1F381}"/>
              </a:ext>
            </a:extLst>
          </p:cNvPr>
          <p:cNvSpPr txBox="1"/>
          <p:nvPr/>
        </p:nvSpPr>
        <p:spPr>
          <a:xfrm>
            <a:off x="12105692" y="2453685"/>
            <a:ext cx="16441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900" dirty="0"/>
              <a:t>Navn: legemiddel</a:t>
            </a:r>
          </a:p>
        </p:txBody>
      </p:sp>
      <p:sp>
        <p:nvSpPr>
          <p:cNvPr id="193" name="TekstSylinder 192">
            <a:extLst>
              <a:ext uri="{FF2B5EF4-FFF2-40B4-BE49-F238E27FC236}">
                <a16:creationId xmlns:a16="http://schemas.microsoft.com/office/drawing/2014/main" id="{C0C9723E-B2E6-45E6-952D-4A1E53C90429}"/>
              </a:ext>
            </a:extLst>
          </p:cNvPr>
          <p:cNvSpPr txBox="1"/>
          <p:nvPr/>
        </p:nvSpPr>
        <p:spPr>
          <a:xfrm>
            <a:off x="12093535" y="2794896"/>
            <a:ext cx="16441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900" dirty="0"/>
              <a:t>Type: Legemiddel</a:t>
            </a:r>
          </a:p>
        </p:txBody>
      </p:sp>
      <p:sp>
        <p:nvSpPr>
          <p:cNvPr id="194" name="TekstSylinder 193">
            <a:extLst>
              <a:ext uri="{FF2B5EF4-FFF2-40B4-BE49-F238E27FC236}">
                <a16:creationId xmlns:a16="http://schemas.microsoft.com/office/drawing/2014/main" id="{2CC44DA5-DF7B-4570-90F9-6DD986546106}"/>
              </a:ext>
            </a:extLst>
          </p:cNvPr>
          <p:cNvSpPr txBox="1"/>
          <p:nvPr/>
        </p:nvSpPr>
        <p:spPr>
          <a:xfrm>
            <a:off x="11994067" y="2646142"/>
            <a:ext cx="1107420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nb-NO" sz="700" dirty="0"/>
          </a:p>
        </p:txBody>
      </p:sp>
      <p:sp>
        <p:nvSpPr>
          <p:cNvPr id="195" name="TekstSylinder 194">
            <a:extLst>
              <a:ext uri="{FF2B5EF4-FFF2-40B4-BE49-F238E27FC236}">
                <a16:creationId xmlns:a16="http://schemas.microsoft.com/office/drawing/2014/main" id="{63104364-B154-47A8-9F28-8491822911AA}"/>
              </a:ext>
            </a:extLst>
          </p:cNvPr>
          <p:cNvSpPr txBox="1"/>
          <p:nvPr/>
        </p:nvSpPr>
        <p:spPr>
          <a:xfrm>
            <a:off x="12127118" y="2994849"/>
            <a:ext cx="16441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900" dirty="0"/>
              <a:t>Navn: </a:t>
            </a:r>
            <a:r>
              <a:rPr lang="nb-NO" sz="900" dirty="0" err="1"/>
              <a:t>pasientId</a:t>
            </a:r>
            <a:endParaRPr lang="nb-NO" sz="900" dirty="0"/>
          </a:p>
        </p:txBody>
      </p:sp>
      <p:sp>
        <p:nvSpPr>
          <p:cNvPr id="196" name="TekstSylinder 195">
            <a:extLst>
              <a:ext uri="{FF2B5EF4-FFF2-40B4-BE49-F238E27FC236}">
                <a16:creationId xmlns:a16="http://schemas.microsoft.com/office/drawing/2014/main" id="{7F998ABC-B8DD-4A52-A5F4-04104E95FA43}"/>
              </a:ext>
            </a:extLst>
          </p:cNvPr>
          <p:cNvSpPr txBox="1"/>
          <p:nvPr/>
        </p:nvSpPr>
        <p:spPr>
          <a:xfrm>
            <a:off x="12114962" y="3336060"/>
            <a:ext cx="16441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900" dirty="0"/>
              <a:t>Type: </a:t>
            </a:r>
            <a:r>
              <a:rPr lang="nb-NO" sz="900" dirty="0" err="1"/>
              <a:t>int</a:t>
            </a:r>
            <a:endParaRPr lang="nb-NO" sz="900" dirty="0"/>
          </a:p>
        </p:txBody>
      </p:sp>
      <p:sp>
        <p:nvSpPr>
          <p:cNvPr id="197" name="TekstSylinder 196">
            <a:extLst>
              <a:ext uri="{FF2B5EF4-FFF2-40B4-BE49-F238E27FC236}">
                <a16:creationId xmlns:a16="http://schemas.microsoft.com/office/drawing/2014/main" id="{1FD86B3F-00DC-4A35-94D8-8377C09DC990}"/>
              </a:ext>
            </a:extLst>
          </p:cNvPr>
          <p:cNvSpPr txBox="1"/>
          <p:nvPr/>
        </p:nvSpPr>
        <p:spPr>
          <a:xfrm>
            <a:off x="12015493" y="3187306"/>
            <a:ext cx="1107420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b-NO" sz="700" dirty="0"/>
              <a:t>1</a:t>
            </a:r>
          </a:p>
        </p:txBody>
      </p:sp>
      <p:sp>
        <p:nvSpPr>
          <p:cNvPr id="198" name="TekstSylinder 197">
            <a:extLst>
              <a:ext uri="{FF2B5EF4-FFF2-40B4-BE49-F238E27FC236}">
                <a16:creationId xmlns:a16="http://schemas.microsoft.com/office/drawing/2014/main" id="{C81B1E4A-0228-4428-9747-AF8A1F80E77E}"/>
              </a:ext>
            </a:extLst>
          </p:cNvPr>
          <p:cNvSpPr txBox="1"/>
          <p:nvPr/>
        </p:nvSpPr>
        <p:spPr>
          <a:xfrm>
            <a:off x="11469483" y="3515443"/>
            <a:ext cx="16441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900" dirty="0"/>
              <a:t>Navn: reit</a:t>
            </a:r>
          </a:p>
        </p:txBody>
      </p:sp>
      <p:sp>
        <p:nvSpPr>
          <p:cNvPr id="199" name="TekstSylinder 198">
            <a:extLst>
              <a:ext uri="{FF2B5EF4-FFF2-40B4-BE49-F238E27FC236}">
                <a16:creationId xmlns:a16="http://schemas.microsoft.com/office/drawing/2014/main" id="{7F6EF08A-E435-4661-AFA4-5BB1306574E0}"/>
              </a:ext>
            </a:extLst>
          </p:cNvPr>
          <p:cNvSpPr txBox="1"/>
          <p:nvPr/>
        </p:nvSpPr>
        <p:spPr>
          <a:xfrm>
            <a:off x="11457328" y="3856654"/>
            <a:ext cx="16441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900" dirty="0"/>
              <a:t>Type: </a:t>
            </a:r>
            <a:r>
              <a:rPr lang="nb-NO" sz="900" dirty="0" err="1"/>
              <a:t>int</a:t>
            </a:r>
            <a:endParaRPr lang="nb-NO" sz="900" dirty="0"/>
          </a:p>
        </p:txBody>
      </p:sp>
      <p:sp>
        <p:nvSpPr>
          <p:cNvPr id="200" name="TekstSylinder 199">
            <a:extLst>
              <a:ext uri="{FF2B5EF4-FFF2-40B4-BE49-F238E27FC236}">
                <a16:creationId xmlns:a16="http://schemas.microsoft.com/office/drawing/2014/main" id="{F4949B7F-2C72-4CE1-B2E8-4C273FD957D7}"/>
              </a:ext>
            </a:extLst>
          </p:cNvPr>
          <p:cNvSpPr txBox="1"/>
          <p:nvPr/>
        </p:nvSpPr>
        <p:spPr>
          <a:xfrm>
            <a:off x="11357858" y="3707900"/>
            <a:ext cx="1107420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b-NO" sz="700" dirty="0"/>
              <a:t>3</a:t>
            </a:r>
          </a:p>
        </p:txBody>
      </p:sp>
      <p:sp>
        <p:nvSpPr>
          <p:cNvPr id="217" name="Rektangel: avrundede hjørner 216">
            <a:extLst>
              <a:ext uri="{FF2B5EF4-FFF2-40B4-BE49-F238E27FC236}">
                <a16:creationId xmlns:a16="http://schemas.microsoft.com/office/drawing/2014/main" id="{C276833D-9A53-47D5-9918-5FCAB3693EC9}"/>
              </a:ext>
            </a:extLst>
          </p:cNvPr>
          <p:cNvSpPr/>
          <p:nvPr/>
        </p:nvSpPr>
        <p:spPr>
          <a:xfrm>
            <a:off x="7253453" y="5379059"/>
            <a:ext cx="2844365" cy="188817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1350"/>
          </a:p>
        </p:txBody>
      </p:sp>
      <p:sp>
        <p:nvSpPr>
          <p:cNvPr id="218" name="TekstSylinder 217">
            <a:extLst>
              <a:ext uri="{FF2B5EF4-FFF2-40B4-BE49-F238E27FC236}">
                <a16:creationId xmlns:a16="http://schemas.microsoft.com/office/drawing/2014/main" id="{9EFFBD02-9B39-424D-B89E-089928BDDE28}"/>
              </a:ext>
            </a:extLst>
          </p:cNvPr>
          <p:cNvSpPr txBox="1"/>
          <p:nvPr/>
        </p:nvSpPr>
        <p:spPr>
          <a:xfrm>
            <a:off x="7543095" y="5439080"/>
            <a:ext cx="16441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900" dirty="0"/>
              <a:t>Navn: lege</a:t>
            </a:r>
          </a:p>
        </p:txBody>
      </p:sp>
      <p:sp>
        <p:nvSpPr>
          <p:cNvPr id="219" name="TekstSylinder 218">
            <a:extLst>
              <a:ext uri="{FF2B5EF4-FFF2-40B4-BE49-F238E27FC236}">
                <a16:creationId xmlns:a16="http://schemas.microsoft.com/office/drawing/2014/main" id="{F0887071-0E8C-467A-9F7D-B0F2B653CC02}"/>
              </a:ext>
            </a:extLst>
          </p:cNvPr>
          <p:cNvSpPr txBox="1"/>
          <p:nvPr/>
        </p:nvSpPr>
        <p:spPr>
          <a:xfrm>
            <a:off x="7530939" y="5780291"/>
            <a:ext cx="16441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900" dirty="0"/>
              <a:t>Type: Lege</a:t>
            </a:r>
          </a:p>
        </p:txBody>
      </p:sp>
      <p:sp>
        <p:nvSpPr>
          <p:cNvPr id="220" name="TekstSylinder 219">
            <a:extLst>
              <a:ext uri="{FF2B5EF4-FFF2-40B4-BE49-F238E27FC236}">
                <a16:creationId xmlns:a16="http://schemas.microsoft.com/office/drawing/2014/main" id="{3DF96D16-21A4-4AC7-9C4A-1F1318C713D2}"/>
              </a:ext>
            </a:extLst>
          </p:cNvPr>
          <p:cNvSpPr txBox="1"/>
          <p:nvPr/>
        </p:nvSpPr>
        <p:spPr>
          <a:xfrm>
            <a:off x="7431470" y="5631537"/>
            <a:ext cx="1107420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nb-NO" sz="700" dirty="0"/>
          </a:p>
        </p:txBody>
      </p:sp>
      <p:sp>
        <p:nvSpPr>
          <p:cNvPr id="221" name="TekstSylinder 220">
            <a:extLst>
              <a:ext uri="{FF2B5EF4-FFF2-40B4-BE49-F238E27FC236}">
                <a16:creationId xmlns:a16="http://schemas.microsoft.com/office/drawing/2014/main" id="{6ECB402A-FB4A-468A-A019-BAB6A9910F20}"/>
              </a:ext>
            </a:extLst>
          </p:cNvPr>
          <p:cNvSpPr txBox="1"/>
          <p:nvPr/>
        </p:nvSpPr>
        <p:spPr>
          <a:xfrm>
            <a:off x="7525667" y="6010780"/>
            <a:ext cx="16441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900" dirty="0"/>
              <a:t>Type: </a:t>
            </a:r>
            <a:r>
              <a:rPr lang="nb-NO" sz="900" dirty="0" err="1"/>
              <a:t>reseptId</a:t>
            </a:r>
            <a:endParaRPr lang="nb-NO" sz="900" dirty="0"/>
          </a:p>
        </p:txBody>
      </p:sp>
      <p:sp>
        <p:nvSpPr>
          <p:cNvPr id="222" name="TekstSylinder 221">
            <a:extLst>
              <a:ext uri="{FF2B5EF4-FFF2-40B4-BE49-F238E27FC236}">
                <a16:creationId xmlns:a16="http://schemas.microsoft.com/office/drawing/2014/main" id="{D9CA4578-3403-4F2E-AA70-07320691EB56}"/>
              </a:ext>
            </a:extLst>
          </p:cNvPr>
          <p:cNvSpPr txBox="1"/>
          <p:nvPr/>
        </p:nvSpPr>
        <p:spPr>
          <a:xfrm>
            <a:off x="7517036" y="6330321"/>
            <a:ext cx="16441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900" dirty="0"/>
              <a:t>Type: </a:t>
            </a:r>
            <a:r>
              <a:rPr lang="nb-NO" sz="900" dirty="0" err="1"/>
              <a:t>int</a:t>
            </a:r>
            <a:endParaRPr lang="nb-NO" sz="900" dirty="0"/>
          </a:p>
        </p:txBody>
      </p:sp>
      <p:sp>
        <p:nvSpPr>
          <p:cNvPr id="224" name="TekstSylinder 223">
            <a:extLst>
              <a:ext uri="{FF2B5EF4-FFF2-40B4-BE49-F238E27FC236}">
                <a16:creationId xmlns:a16="http://schemas.microsoft.com/office/drawing/2014/main" id="{28C15F07-D2CA-483C-96EC-54A2D0B53C50}"/>
              </a:ext>
            </a:extLst>
          </p:cNvPr>
          <p:cNvSpPr txBox="1"/>
          <p:nvPr/>
        </p:nvSpPr>
        <p:spPr>
          <a:xfrm>
            <a:off x="8805721" y="5449030"/>
            <a:ext cx="16441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900" dirty="0"/>
              <a:t>Navn: legemiddel</a:t>
            </a:r>
          </a:p>
        </p:txBody>
      </p:sp>
      <p:sp>
        <p:nvSpPr>
          <p:cNvPr id="225" name="TekstSylinder 224">
            <a:extLst>
              <a:ext uri="{FF2B5EF4-FFF2-40B4-BE49-F238E27FC236}">
                <a16:creationId xmlns:a16="http://schemas.microsoft.com/office/drawing/2014/main" id="{EC3CE9B4-DA23-424C-8D3C-597E385C98D3}"/>
              </a:ext>
            </a:extLst>
          </p:cNvPr>
          <p:cNvSpPr txBox="1"/>
          <p:nvPr/>
        </p:nvSpPr>
        <p:spPr>
          <a:xfrm>
            <a:off x="8793565" y="5790241"/>
            <a:ext cx="16441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900" dirty="0"/>
              <a:t>Type: Legemiddel</a:t>
            </a:r>
          </a:p>
        </p:txBody>
      </p:sp>
      <p:sp>
        <p:nvSpPr>
          <p:cNvPr id="226" name="TekstSylinder 225">
            <a:extLst>
              <a:ext uri="{FF2B5EF4-FFF2-40B4-BE49-F238E27FC236}">
                <a16:creationId xmlns:a16="http://schemas.microsoft.com/office/drawing/2014/main" id="{298C1476-858D-496F-B70B-C646E5A87D50}"/>
              </a:ext>
            </a:extLst>
          </p:cNvPr>
          <p:cNvSpPr txBox="1"/>
          <p:nvPr/>
        </p:nvSpPr>
        <p:spPr>
          <a:xfrm>
            <a:off x="8694096" y="5641487"/>
            <a:ext cx="1107420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nb-NO" sz="700" dirty="0"/>
          </a:p>
        </p:txBody>
      </p:sp>
      <p:sp>
        <p:nvSpPr>
          <p:cNvPr id="227" name="TekstSylinder 226">
            <a:extLst>
              <a:ext uri="{FF2B5EF4-FFF2-40B4-BE49-F238E27FC236}">
                <a16:creationId xmlns:a16="http://schemas.microsoft.com/office/drawing/2014/main" id="{48C2FF00-53DC-46BD-BCAA-9BAB32919F3C}"/>
              </a:ext>
            </a:extLst>
          </p:cNvPr>
          <p:cNvSpPr txBox="1"/>
          <p:nvPr/>
        </p:nvSpPr>
        <p:spPr>
          <a:xfrm>
            <a:off x="8827146" y="5990195"/>
            <a:ext cx="16441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900" dirty="0"/>
              <a:t>Navn: </a:t>
            </a:r>
            <a:r>
              <a:rPr lang="nb-NO" sz="900" dirty="0" err="1"/>
              <a:t>pasientId</a:t>
            </a:r>
            <a:endParaRPr lang="nb-NO" sz="900" dirty="0"/>
          </a:p>
        </p:txBody>
      </p:sp>
      <p:sp>
        <p:nvSpPr>
          <p:cNvPr id="228" name="TekstSylinder 227">
            <a:extLst>
              <a:ext uri="{FF2B5EF4-FFF2-40B4-BE49-F238E27FC236}">
                <a16:creationId xmlns:a16="http://schemas.microsoft.com/office/drawing/2014/main" id="{E7F0478F-35D2-47E7-BDC8-0E0A7B8E731B}"/>
              </a:ext>
            </a:extLst>
          </p:cNvPr>
          <p:cNvSpPr txBox="1"/>
          <p:nvPr/>
        </p:nvSpPr>
        <p:spPr>
          <a:xfrm>
            <a:off x="8814991" y="6331406"/>
            <a:ext cx="16441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900" dirty="0"/>
              <a:t>Type: </a:t>
            </a:r>
            <a:r>
              <a:rPr lang="nb-NO" sz="900" dirty="0" err="1"/>
              <a:t>int</a:t>
            </a:r>
            <a:endParaRPr lang="nb-NO" sz="900" dirty="0"/>
          </a:p>
        </p:txBody>
      </p:sp>
      <p:sp>
        <p:nvSpPr>
          <p:cNvPr id="229" name="TekstSylinder 228">
            <a:extLst>
              <a:ext uri="{FF2B5EF4-FFF2-40B4-BE49-F238E27FC236}">
                <a16:creationId xmlns:a16="http://schemas.microsoft.com/office/drawing/2014/main" id="{0D3A79B7-A25E-46FA-954A-5D1AE1BB1671}"/>
              </a:ext>
            </a:extLst>
          </p:cNvPr>
          <p:cNvSpPr txBox="1"/>
          <p:nvPr/>
        </p:nvSpPr>
        <p:spPr>
          <a:xfrm>
            <a:off x="8715521" y="6182652"/>
            <a:ext cx="1107420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b-NO" sz="700" dirty="0"/>
              <a:t>3</a:t>
            </a:r>
          </a:p>
        </p:txBody>
      </p:sp>
      <p:sp>
        <p:nvSpPr>
          <p:cNvPr id="230" name="TekstSylinder 229">
            <a:extLst>
              <a:ext uri="{FF2B5EF4-FFF2-40B4-BE49-F238E27FC236}">
                <a16:creationId xmlns:a16="http://schemas.microsoft.com/office/drawing/2014/main" id="{D9FBDEDC-F484-41AB-B2D2-E7AC471B7E88}"/>
              </a:ext>
            </a:extLst>
          </p:cNvPr>
          <p:cNvSpPr txBox="1"/>
          <p:nvPr/>
        </p:nvSpPr>
        <p:spPr>
          <a:xfrm>
            <a:off x="8169512" y="6510788"/>
            <a:ext cx="16441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900" dirty="0"/>
              <a:t>Navn: reit</a:t>
            </a:r>
          </a:p>
        </p:txBody>
      </p:sp>
      <p:sp>
        <p:nvSpPr>
          <p:cNvPr id="231" name="TekstSylinder 230">
            <a:extLst>
              <a:ext uri="{FF2B5EF4-FFF2-40B4-BE49-F238E27FC236}">
                <a16:creationId xmlns:a16="http://schemas.microsoft.com/office/drawing/2014/main" id="{77A790B5-57B2-4E38-9BFD-0AF1659E9B4C}"/>
              </a:ext>
            </a:extLst>
          </p:cNvPr>
          <p:cNvSpPr txBox="1"/>
          <p:nvPr/>
        </p:nvSpPr>
        <p:spPr>
          <a:xfrm>
            <a:off x="8157357" y="6851999"/>
            <a:ext cx="16441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900" dirty="0"/>
              <a:t>Type: </a:t>
            </a:r>
            <a:r>
              <a:rPr lang="nb-NO" sz="900" dirty="0" err="1"/>
              <a:t>int</a:t>
            </a:r>
            <a:endParaRPr lang="nb-NO" sz="900" dirty="0"/>
          </a:p>
        </p:txBody>
      </p:sp>
      <p:sp>
        <p:nvSpPr>
          <p:cNvPr id="232" name="TekstSylinder 231">
            <a:extLst>
              <a:ext uri="{FF2B5EF4-FFF2-40B4-BE49-F238E27FC236}">
                <a16:creationId xmlns:a16="http://schemas.microsoft.com/office/drawing/2014/main" id="{FE2B995A-41B0-4022-90B0-75DD4875C3A8}"/>
              </a:ext>
            </a:extLst>
          </p:cNvPr>
          <p:cNvSpPr txBox="1"/>
          <p:nvPr/>
        </p:nvSpPr>
        <p:spPr>
          <a:xfrm>
            <a:off x="8057889" y="6703245"/>
            <a:ext cx="1107420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b-NO" sz="700" dirty="0"/>
              <a:t>3</a:t>
            </a:r>
          </a:p>
        </p:txBody>
      </p:sp>
      <p:sp>
        <p:nvSpPr>
          <p:cNvPr id="233" name="Rektangel: avrundede hjørner 232">
            <a:extLst>
              <a:ext uri="{FF2B5EF4-FFF2-40B4-BE49-F238E27FC236}">
                <a16:creationId xmlns:a16="http://schemas.microsoft.com/office/drawing/2014/main" id="{6A784CFA-F2C5-4022-8218-093692F41ABE}"/>
              </a:ext>
            </a:extLst>
          </p:cNvPr>
          <p:cNvSpPr/>
          <p:nvPr/>
        </p:nvSpPr>
        <p:spPr>
          <a:xfrm>
            <a:off x="3920738" y="3680195"/>
            <a:ext cx="2844365" cy="188817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1350"/>
          </a:p>
        </p:txBody>
      </p:sp>
      <p:sp>
        <p:nvSpPr>
          <p:cNvPr id="234" name="TekstSylinder 233">
            <a:extLst>
              <a:ext uri="{FF2B5EF4-FFF2-40B4-BE49-F238E27FC236}">
                <a16:creationId xmlns:a16="http://schemas.microsoft.com/office/drawing/2014/main" id="{AD08ECDC-0847-42ED-9E2B-9F0F708CD761}"/>
              </a:ext>
            </a:extLst>
          </p:cNvPr>
          <p:cNvSpPr txBox="1"/>
          <p:nvPr/>
        </p:nvSpPr>
        <p:spPr>
          <a:xfrm>
            <a:off x="4210380" y="3740217"/>
            <a:ext cx="16441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900" dirty="0"/>
              <a:t>Navn: lege</a:t>
            </a:r>
          </a:p>
        </p:txBody>
      </p:sp>
      <p:sp>
        <p:nvSpPr>
          <p:cNvPr id="235" name="TekstSylinder 234">
            <a:extLst>
              <a:ext uri="{FF2B5EF4-FFF2-40B4-BE49-F238E27FC236}">
                <a16:creationId xmlns:a16="http://schemas.microsoft.com/office/drawing/2014/main" id="{92D41572-FDAE-45BF-921E-BF59FD7C6A4F}"/>
              </a:ext>
            </a:extLst>
          </p:cNvPr>
          <p:cNvSpPr txBox="1"/>
          <p:nvPr/>
        </p:nvSpPr>
        <p:spPr>
          <a:xfrm>
            <a:off x="4198224" y="4081428"/>
            <a:ext cx="16441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900" dirty="0"/>
              <a:t>Type: Lege</a:t>
            </a:r>
          </a:p>
        </p:txBody>
      </p:sp>
      <p:sp>
        <p:nvSpPr>
          <p:cNvPr id="236" name="TekstSylinder 235">
            <a:extLst>
              <a:ext uri="{FF2B5EF4-FFF2-40B4-BE49-F238E27FC236}">
                <a16:creationId xmlns:a16="http://schemas.microsoft.com/office/drawing/2014/main" id="{5CDD43C7-793A-4AD9-AFC0-63633CAF21D5}"/>
              </a:ext>
            </a:extLst>
          </p:cNvPr>
          <p:cNvSpPr txBox="1"/>
          <p:nvPr/>
        </p:nvSpPr>
        <p:spPr>
          <a:xfrm>
            <a:off x="4098755" y="3932674"/>
            <a:ext cx="1107420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nb-NO" sz="700" dirty="0"/>
          </a:p>
        </p:txBody>
      </p:sp>
      <p:sp>
        <p:nvSpPr>
          <p:cNvPr id="237" name="TekstSylinder 236">
            <a:extLst>
              <a:ext uri="{FF2B5EF4-FFF2-40B4-BE49-F238E27FC236}">
                <a16:creationId xmlns:a16="http://schemas.microsoft.com/office/drawing/2014/main" id="{91F7D187-5FFC-462C-BF10-07815341B9C3}"/>
              </a:ext>
            </a:extLst>
          </p:cNvPr>
          <p:cNvSpPr txBox="1"/>
          <p:nvPr/>
        </p:nvSpPr>
        <p:spPr>
          <a:xfrm>
            <a:off x="4192952" y="4311917"/>
            <a:ext cx="16441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900" dirty="0"/>
              <a:t>Type: </a:t>
            </a:r>
            <a:r>
              <a:rPr lang="nb-NO" sz="900" dirty="0" err="1"/>
              <a:t>reseptId</a:t>
            </a:r>
            <a:endParaRPr lang="nb-NO" sz="900" dirty="0"/>
          </a:p>
        </p:txBody>
      </p:sp>
      <p:sp>
        <p:nvSpPr>
          <p:cNvPr id="238" name="TekstSylinder 237">
            <a:extLst>
              <a:ext uri="{FF2B5EF4-FFF2-40B4-BE49-F238E27FC236}">
                <a16:creationId xmlns:a16="http://schemas.microsoft.com/office/drawing/2014/main" id="{5458D071-8B88-492B-B4DF-EC71E1ECA024}"/>
              </a:ext>
            </a:extLst>
          </p:cNvPr>
          <p:cNvSpPr txBox="1"/>
          <p:nvPr/>
        </p:nvSpPr>
        <p:spPr>
          <a:xfrm>
            <a:off x="4184321" y="4631457"/>
            <a:ext cx="16441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900" dirty="0"/>
              <a:t>Type: </a:t>
            </a:r>
            <a:r>
              <a:rPr lang="nb-NO" sz="900" dirty="0" err="1"/>
              <a:t>int</a:t>
            </a:r>
            <a:endParaRPr lang="nb-NO" sz="900" dirty="0"/>
          </a:p>
        </p:txBody>
      </p:sp>
      <p:sp>
        <p:nvSpPr>
          <p:cNvPr id="239" name="TekstSylinder 238">
            <a:extLst>
              <a:ext uri="{FF2B5EF4-FFF2-40B4-BE49-F238E27FC236}">
                <a16:creationId xmlns:a16="http://schemas.microsoft.com/office/drawing/2014/main" id="{6CED3538-CA0E-4948-94F5-B957D30BB7FB}"/>
              </a:ext>
            </a:extLst>
          </p:cNvPr>
          <p:cNvSpPr txBox="1"/>
          <p:nvPr/>
        </p:nvSpPr>
        <p:spPr>
          <a:xfrm>
            <a:off x="4084853" y="4482703"/>
            <a:ext cx="1107420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b-NO" sz="700" dirty="0"/>
              <a:t>5</a:t>
            </a:r>
          </a:p>
        </p:txBody>
      </p:sp>
      <p:sp>
        <p:nvSpPr>
          <p:cNvPr id="240" name="TekstSylinder 239">
            <a:extLst>
              <a:ext uri="{FF2B5EF4-FFF2-40B4-BE49-F238E27FC236}">
                <a16:creationId xmlns:a16="http://schemas.microsoft.com/office/drawing/2014/main" id="{2BCD822E-459F-40F7-A8F2-FE92C95ACE24}"/>
              </a:ext>
            </a:extLst>
          </p:cNvPr>
          <p:cNvSpPr txBox="1"/>
          <p:nvPr/>
        </p:nvSpPr>
        <p:spPr>
          <a:xfrm>
            <a:off x="5473006" y="3750168"/>
            <a:ext cx="16441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900" dirty="0"/>
              <a:t>Navn: legemiddel</a:t>
            </a:r>
          </a:p>
        </p:txBody>
      </p:sp>
      <p:sp>
        <p:nvSpPr>
          <p:cNvPr id="241" name="TekstSylinder 240">
            <a:extLst>
              <a:ext uri="{FF2B5EF4-FFF2-40B4-BE49-F238E27FC236}">
                <a16:creationId xmlns:a16="http://schemas.microsoft.com/office/drawing/2014/main" id="{93DB39FE-CBFA-4D71-B65E-6177F13E387E}"/>
              </a:ext>
            </a:extLst>
          </p:cNvPr>
          <p:cNvSpPr txBox="1"/>
          <p:nvPr/>
        </p:nvSpPr>
        <p:spPr>
          <a:xfrm>
            <a:off x="5460850" y="4091378"/>
            <a:ext cx="16441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900" dirty="0"/>
              <a:t>Type: Legemiddel</a:t>
            </a:r>
          </a:p>
        </p:txBody>
      </p:sp>
      <p:sp>
        <p:nvSpPr>
          <p:cNvPr id="242" name="TekstSylinder 241">
            <a:extLst>
              <a:ext uri="{FF2B5EF4-FFF2-40B4-BE49-F238E27FC236}">
                <a16:creationId xmlns:a16="http://schemas.microsoft.com/office/drawing/2014/main" id="{BEFFE4F3-5586-4153-8385-B463C7301F51}"/>
              </a:ext>
            </a:extLst>
          </p:cNvPr>
          <p:cNvSpPr txBox="1"/>
          <p:nvPr/>
        </p:nvSpPr>
        <p:spPr>
          <a:xfrm>
            <a:off x="5361381" y="3942625"/>
            <a:ext cx="1107420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nb-NO" sz="700" dirty="0"/>
          </a:p>
        </p:txBody>
      </p:sp>
      <p:sp>
        <p:nvSpPr>
          <p:cNvPr id="243" name="TekstSylinder 242">
            <a:extLst>
              <a:ext uri="{FF2B5EF4-FFF2-40B4-BE49-F238E27FC236}">
                <a16:creationId xmlns:a16="http://schemas.microsoft.com/office/drawing/2014/main" id="{66816D71-4FD0-4A14-82D2-8E01205D35AB}"/>
              </a:ext>
            </a:extLst>
          </p:cNvPr>
          <p:cNvSpPr txBox="1"/>
          <p:nvPr/>
        </p:nvSpPr>
        <p:spPr>
          <a:xfrm>
            <a:off x="5494431" y="4291332"/>
            <a:ext cx="16441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900" dirty="0"/>
              <a:t>Navn: </a:t>
            </a:r>
            <a:r>
              <a:rPr lang="nb-NO" sz="900" dirty="0" err="1"/>
              <a:t>pasientId</a:t>
            </a:r>
            <a:endParaRPr lang="nb-NO" sz="900" dirty="0"/>
          </a:p>
        </p:txBody>
      </p:sp>
      <p:sp>
        <p:nvSpPr>
          <p:cNvPr id="244" name="TekstSylinder 243">
            <a:extLst>
              <a:ext uri="{FF2B5EF4-FFF2-40B4-BE49-F238E27FC236}">
                <a16:creationId xmlns:a16="http://schemas.microsoft.com/office/drawing/2014/main" id="{7A97BD45-9FC2-4960-80A8-737E8DF0D6C8}"/>
              </a:ext>
            </a:extLst>
          </p:cNvPr>
          <p:cNvSpPr txBox="1"/>
          <p:nvPr/>
        </p:nvSpPr>
        <p:spPr>
          <a:xfrm>
            <a:off x="5482276" y="4632543"/>
            <a:ext cx="16441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900" dirty="0"/>
              <a:t>Type: </a:t>
            </a:r>
            <a:r>
              <a:rPr lang="nb-NO" sz="900" dirty="0" err="1"/>
              <a:t>int</a:t>
            </a:r>
            <a:endParaRPr lang="nb-NO" sz="900" dirty="0"/>
          </a:p>
        </p:txBody>
      </p:sp>
      <p:sp>
        <p:nvSpPr>
          <p:cNvPr id="245" name="TekstSylinder 244">
            <a:extLst>
              <a:ext uri="{FF2B5EF4-FFF2-40B4-BE49-F238E27FC236}">
                <a16:creationId xmlns:a16="http://schemas.microsoft.com/office/drawing/2014/main" id="{900DEA68-42B5-4147-95EB-1EF39D7A6FFD}"/>
              </a:ext>
            </a:extLst>
          </p:cNvPr>
          <p:cNvSpPr txBox="1"/>
          <p:nvPr/>
        </p:nvSpPr>
        <p:spPr>
          <a:xfrm>
            <a:off x="5382806" y="4483789"/>
            <a:ext cx="1107420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b-NO" sz="700" dirty="0"/>
              <a:t>5</a:t>
            </a:r>
          </a:p>
        </p:txBody>
      </p:sp>
      <p:sp>
        <p:nvSpPr>
          <p:cNvPr id="246" name="TekstSylinder 245">
            <a:extLst>
              <a:ext uri="{FF2B5EF4-FFF2-40B4-BE49-F238E27FC236}">
                <a16:creationId xmlns:a16="http://schemas.microsoft.com/office/drawing/2014/main" id="{A3E689D5-C9CD-4A75-9394-7F4222B72A42}"/>
              </a:ext>
            </a:extLst>
          </p:cNvPr>
          <p:cNvSpPr txBox="1"/>
          <p:nvPr/>
        </p:nvSpPr>
        <p:spPr>
          <a:xfrm>
            <a:off x="4836797" y="4811926"/>
            <a:ext cx="16441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900" dirty="0"/>
              <a:t>Navn: reit</a:t>
            </a:r>
          </a:p>
        </p:txBody>
      </p:sp>
      <p:sp>
        <p:nvSpPr>
          <p:cNvPr id="247" name="TekstSylinder 246">
            <a:extLst>
              <a:ext uri="{FF2B5EF4-FFF2-40B4-BE49-F238E27FC236}">
                <a16:creationId xmlns:a16="http://schemas.microsoft.com/office/drawing/2014/main" id="{54D670FB-DE67-43DE-A2A5-FBB6FA45B0DD}"/>
              </a:ext>
            </a:extLst>
          </p:cNvPr>
          <p:cNvSpPr txBox="1"/>
          <p:nvPr/>
        </p:nvSpPr>
        <p:spPr>
          <a:xfrm>
            <a:off x="4824642" y="5153137"/>
            <a:ext cx="16441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900" dirty="0"/>
              <a:t>Type: </a:t>
            </a:r>
            <a:r>
              <a:rPr lang="nb-NO" sz="900" dirty="0" err="1"/>
              <a:t>int</a:t>
            </a:r>
            <a:endParaRPr lang="nb-NO" sz="900" dirty="0"/>
          </a:p>
        </p:txBody>
      </p:sp>
      <p:sp>
        <p:nvSpPr>
          <p:cNvPr id="248" name="TekstSylinder 247">
            <a:extLst>
              <a:ext uri="{FF2B5EF4-FFF2-40B4-BE49-F238E27FC236}">
                <a16:creationId xmlns:a16="http://schemas.microsoft.com/office/drawing/2014/main" id="{BE5B89C9-C644-4DBD-952E-FDF2C6B57BCD}"/>
              </a:ext>
            </a:extLst>
          </p:cNvPr>
          <p:cNvSpPr txBox="1"/>
          <p:nvPr/>
        </p:nvSpPr>
        <p:spPr>
          <a:xfrm>
            <a:off x="4725173" y="5004383"/>
            <a:ext cx="1107420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b-NO" sz="700" dirty="0"/>
              <a:t>3</a:t>
            </a:r>
          </a:p>
        </p:txBody>
      </p:sp>
      <p:sp>
        <p:nvSpPr>
          <p:cNvPr id="249" name="Rektangel: avrundede hjørner 248">
            <a:extLst>
              <a:ext uri="{FF2B5EF4-FFF2-40B4-BE49-F238E27FC236}">
                <a16:creationId xmlns:a16="http://schemas.microsoft.com/office/drawing/2014/main" id="{457DA4C3-FBB2-40F0-BD0A-CE7A3AE658FD}"/>
              </a:ext>
            </a:extLst>
          </p:cNvPr>
          <p:cNvSpPr/>
          <p:nvPr/>
        </p:nvSpPr>
        <p:spPr>
          <a:xfrm>
            <a:off x="10840944" y="13932651"/>
            <a:ext cx="2844365" cy="188817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1350"/>
          </a:p>
        </p:txBody>
      </p:sp>
      <p:sp>
        <p:nvSpPr>
          <p:cNvPr id="250" name="TekstSylinder 249">
            <a:extLst>
              <a:ext uri="{FF2B5EF4-FFF2-40B4-BE49-F238E27FC236}">
                <a16:creationId xmlns:a16="http://schemas.microsoft.com/office/drawing/2014/main" id="{A7B12F54-037E-4E6B-A746-9609FF8104E4}"/>
              </a:ext>
            </a:extLst>
          </p:cNvPr>
          <p:cNvSpPr txBox="1"/>
          <p:nvPr/>
        </p:nvSpPr>
        <p:spPr>
          <a:xfrm>
            <a:off x="11130584" y="13992673"/>
            <a:ext cx="16441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900" dirty="0"/>
              <a:t>Navn: lege</a:t>
            </a:r>
          </a:p>
        </p:txBody>
      </p:sp>
      <p:sp>
        <p:nvSpPr>
          <p:cNvPr id="251" name="TekstSylinder 250">
            <a:extLst>
              <a:ext uri="{FF2B5EF4-FFF2-40B4-BE49-F238E27FC236}">
                <a16:creationId xmlns:a16="http://schemas.microsoft.com/office/drawing/2014/main" id="{E9DA2225-49CA-4A30-95C0-C2F236E0EB9F}"/>
              </a:ext>
            </a:extLst>
          </p:cNvPr>
          <p:cNvSpPr txBox="1"/>
          <p:nvPr/>
        </p:nvSpPr>
        <p:spPr>
          <a:xfrm>
            <a:off x="11118428" y="14333884"/>
            <a:ext cx="16441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900" dirty="0"/>
              <a:t>Type: Lege</a:t>
            </a:r>
          </a:p>
        </p:txBody>
      </p:sp>
      <p:sp>
        <p:nvSpPr>
          <p:cNvPr id="252" name="TekstSylinder 251">
            <a:extLst>
              <a:ext uri="{FF2B5EF4-FFF2-40B4-BE49-F238E27FC236}">
                <a16:creationId xmlns:a16="http://schemas.microsoft.com/office/drawing/2014/main" id="{DCFEF259-E20C-4C55-AF9D-76A2C7DE1D6F}"/>
              </a:ext>
            </a:extLst>
          </p:cNvPr>
          <p:cNvSpPr txBox="1"/>
          <p:nvPr/>
        </p:nvSpPr>
        <p:spPr>
          <a:xfrm>
            <a:off x="11018960" y="14185130"/>
            <a:ext cx="1107420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nb-NO" sz="700" dirty="0"/>
          </a:p>
        </p:txBody>
      </p:sp>
      <p:sp>
        <p:nvSpPr>
          <p:cNvPr id="253" name="TekstSylinder 252">
            <a:extLst>
              <a:ext uri="{FF2B5EF4-FFF2-40B4-BE49-F238E27FC236}">
                <a16:creationId xmlns:a16="http://schemas.microsoft.com/office/drawing/2014/main" id="{D423B4A4-6066-48E5-AF7A-CDE625973EAC}"/>
              </a:ext>
            </a:extLst>
          </p:cNvPr>
          <p:cNvSpPr txBox="1"/>
          <p:nvPr/>
        </p:nvSpPr>
        <p:spPr>
          <a:xfrm>
            <a:off x="11113158" y="14564373"/>
            <a:ext cx="16441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900" dirty="0"/>
              <a:t>Type: </a:t>
            </a:r>
            <a:r>
              <a:rPr lang="nb-NO" sz="900" dirty="0" err="1"/>
              <a:t>reseptId</a:t>
            </a:r>
            <a:endParaRPr lang="nb-NO" sz="900" dirty="0"/>
          </a:p>
        </p:txBody>
      </p:sp>
      <p:sp>
        <p:nvSpPr>
          <p:cNvPr id="254" name="TekstSylinder 253">
            <a:extLst>
              <a:ext uri="{FF2B5EF4-FFF2-40B4-BE49-F238E27FC236}">
                <a16:creationId xmlns:a16="http://schemas.microsoft.com/office/drawing/2014/main" id="{6188C3A3-42D8-4422-BFFF-241BB2200A31}"/>
              </a:ext>
            </a:extLst>
          </p:cNvPr>
          <p:cNvSpPr txBox="1"/>
          <p:nvPr/>
        </p:nvSpPr>
        <p:spPr>
          <a:xfrm>
            <a:off x="11104527" y="14883913"/>
            <a:ext cx="16441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900" dirty="0"/>
              <a:t>Type: </a:t>
            </a:r>
            <a:r>
              <a:rPr lang="nb-NO" sz="900" dirty="0" err="1"/>
              <a:t>int</a:t>
            </a:r>
            <a:endParaRPr lang="nb-NO" sz="900" dirty="0"/>
          </a:p>
        </p:txBody>
      </p:sp>
      <p:sp>
        <p:nvSpPr>
          <p:cNvPr id="255" name="TekstSylinder 254">
            <a:extLst>
              <a:ext uri="{FF2B5EF4-FFF2-40B4-BE49-F238E27FC236}">
                <a16:creationId xmlns:a16="http://schemas.microsoft.com/office/drawing/2014/main" id="{062EABC2-A23B-461C-AECE-BA910BE18CA9}"/>
              </a:ext>
            </a:extLst>
          </p:cNvPr>
          <p:cNvSpPr txBox="1"/>
          <p:nvPr/>
        </p:nvSpPr>
        <p:spPr>
          <a:xfrm>
            <a:off x="11005058" y="14735159"/>
            <a:ext cx="1107420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nb-NO" sz="700" dirty="0"/>
          </a:p>
        </p:txBody>
      </p:sp>
      <p:sp>
        <p:nvSpPr>
          <p:cNvPr id="256" name="TekstSylinder 255">
            <a:extLst>
              <a:ext uri="{FF2B5EF4-FFF2-40B4-BE49-F238E27FC236}">
                <a16:creationId xmlns:a16="http://schemas.microsoft.com/office/drawing/2014/main" id="{2EF28A8C-5348-4411-945A-5DAC8B363D35}"/>
              </a:ext>
            </a:extLst>
          </p:cNvPr>
          <p:cNvSpPr txBox="1"/>
          <p:nvPr/>
        </p:nvSpPr>
        <p:spPr>
          <a:xfrm>
            <a:off x="12393210" y="14002623"/>
            <a:ext cx="16441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900" dirty="0"/>
              <a:t>Navn: legemiddel</a:t>
            </a:r>
          </a:p>
        </p:txBody>
      </p:sp>
      <p:sp>
        <p:nvSpPr>
          <p:cNvPr id="257" name="TekstSylinder 256">
            <a:extLst>
              <a:ext uri="{FF2B5EF4-FFF2-40B4-BE49-F238E27FC236}">
                <a16:creationId xmlns:a16="http://schemas.microsoft.com/office/drawing/2014/main" id="{5B75F468-3340-49EC-A48D-314E88066A3D}"/>
              </a:ext>
            </a:extLst>
          </p:cNvPr>
          <p:cNvSpPr txBox="1"/>
          <p:nvPr/>
        </p:nvSpPr>
        <p:spPr>
          <a:xfrm>
            <a:off x="12381054" y="14343834"/>
            <a:ext cx="16441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900" dirty="0"/>
              <a:t>Type: Legemiddel</a:t>
            </a:r>
          </a:p>
        </p:txBody>
      </p:sp>
      <p:sp>
        <p:nvSpPr>
          <p:cNvPr id="258" name="TekstSylinder 257">
            <a:extLst>
              <a:ext uri="{FF2B5EF4-FFF2-40B4-BE49-F238E27FC236}">
                <a16:creationId xmlns:a16="http://schemas.microsoft.com/office/drawing/2014/main" id="{9D65BAB1-A97E-4165-A58B-7A830E4268A0}"/>
              </a:ext>
            </a:extLst>
          </p:cNvPr>
          <p:cNvSpPr txBox="1"/>
          <p:nvPr/>
        </p:nvSpPr>
        <p:spPr>
          <a:xfrm>
            <a:off x="12281586" y="14195080"/>
            <a:ext cx="1107420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nb-NO" sz="700" dirty="0"/>
          </a:p>
        </p:txBody>
      </p:sp>
      <p:sp>
        <p:nvSpPr>
          <p:cNvPr id="259" name="TekstSylinder 258">
            <a:extLst>
              <a:ext uri="{FF2B5EF4-FFF2-40B4-BE49-F238E27FC236}">
                <a16:creationId xmlns:a16="http://schemas.microsoft.com/office/drawing/2014/main" id="{9AE4B09B-803D-4A3F-9119-9FD53D4ACAB2}"/>
              </a:ext>
            </a:extLst>
          </p:cNvPr>
          <p:cNvSpPr txBox="1"/>
          <p:nvPr/>
        </p:nvSpPr>
        <p:spPr>
          <a:xfrm>
            <a:off x="12414637" y="14543788"/>
            <a:ext cx="16441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900" dirty="0"/>
              <a:t>Navn: </a:t>
            </a:r>
            <a:r>
              <a:rPr lang="nb-NO" sz="900" dirty="0" err="1"/>
              <a:t>pasientId</a:t>
            </a:r>
            <a:endParaRPr lang="nb-NO" sz="900" dirty="0"/>
          </a:p>
        </p:txBody>
      </p:sp>
      <p:sp>
        <p:nvSpPr>
          <p:cNvPr id="260" name="TekstSylinder 259">
            <a:extLst>
              <a:ext uri="{FF2B5EF4-FFF2-40B4-BE49-F238E27FC236}">
                <a16:creationId xmlns:a16="http://schemas.microsoft.com/office/drawing/2014/main" id="{F98EA035-5915-4790-AC54-F00066B0157C}"/>
              </a:ext>
            </a:extLst>
          </p:cNvPr>
          <p:cNvSpPr txBox="1"/>
          <p:nvPr/>
        </p:nvSpPr>
        <p:spPr>
          <a:xfrm>
            <a:off x="12402480" y="14884999"/>
            <a:ext cx="16441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900" dirty="0"/>
              <a:t>Type: </a:t>
            </a:r>
            <a:r>
              <a:rPr lang="nb-NO" sz="900" dirty="0" err="1"/>
              <a:t>int</a:t>
            </a:r>
            <a:endParaRPr lang="nb-NO" sz="900" dirty="0"/>
          </a:p>
        </p:txBody>
      </p:sp>
      <p:sp>
        <p:nvSpPr>
          <p:cNvPr id="261" name="TekstSylinder 260">
            <a:extLst>
              <a:ext uri="{FF2B5EF4-FFF2-40B4-BE49-F238E27FC236}">
                <a16:creationId xmlns:a16="http://schemas.microsoft.com/office/drawing/2014/main" id="{5CCFA1C7-CEBB-4573-817D-E815DCFA9299}"/>
              </a:ext>
            </a:extLst>
          </p:cNvPr>
          <p:cNvSpPr txBox="1"/>
          <p:nvPr/>
        </p:nvSpPr>
        <p:spPr>
          <a:xfrm>
            <a:off x="12303012" y="14736245"/>
            <a:ext cx="1107420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nb-NO" sz="700" dirty="0"/>
          </a:p>
        </p:txBody>
      </p:sp>
      <p:sp>
        <p:nvSpPr>
          <p:cNvPr id="262" name="TekstSylinder 261">
            <a:extLst>
              <a:ext uri="{FF2B5EF4-FFF2-40B4-BE49-F238E27FC236}">
                <a16:creationId xmlns:a16="http://schemas.microsoft.com/office/drawing/2014/main" id="{06949D97-9C28-4FF0-8B56-DF7657B1E4B1}"/>
              </a:ext>
            </a:extLst>
          </p:cNvPr>
          <p:cNvSpPr txBox="1"/>
          <p:nvPr/>
        </p:nvSpPr>
        <p:spPr>
          <a:xfrm>
            <a:off x="11757003" y="15064382"/>
            <a:ext cx="16441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900" dirty="0"/>
              <a:t>Navn: reit</a:t>
            </a:r>
          </a:p>
        </p:txBody>
      </p:sp>
      <p:sp>
        <p:nvSpPr>
          <p:cNvPr id="263" name="TekstSylinder 262">
            <a:extLst>
              <a:ext uri="{FF2B5EF4-FFF2-40B4-BE49-F238E27FC236}">
                <a16:creationId xmlns:a16="http://schemas.microsoft.com/office/drawing/2014/main" id="{6BA4CA2F-CDF4-4A43-B3E1-215E38A10667}"/>
              </a:ext>
            </a:extLst>
          </p:cNvPr>
          <p:cNvSpPr txBox="1"/>
          <p:nvPr/>
        </p:nvSpPr>
        <p:spPr>
          <a:xfrm>
            <a:off x="11744846" y="15405592"/>
            <a:ext cx="16441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900" dirty="0"/>
              <a:t>Type: </a:t>
            </a:r>
            <a:r>
              <a:rPr lang="nb-NO" sz="900" dirty="0" err="1"/>
              <a:t>int</a:t>
            </a:r>
            <a:endParaRPr lang="nb-NO" sz="900" dirty="0"/>
          </a:p>
        </p:txBody>
      </p:sp>
      <p:sp>
        <p:nvSpPr>
          <p:cNvPr id="264" name="TekstSylinder 263">
            <a:extLst>
              <a:ext uri="{FF2B5EF4-FFF2-40B4-BE49-F238E27FC236}">
                <a16:creationId xmlns:a16="http://schemas.microsoft.com/office/drawing/2014/main" id="{D86B56A4-5DA5-45CB-90DE-85E9BC5CD4FB}"/>
              </a:ext>
            </a:extLst>
          </p:cNvPr>
          <p:cNvSpPr txBox="1"/>
          <p:nvPr/>
        </p:nvSpPr>
        <p:spPr>
          <a:xfrm>
            <a:off x="11645378" y="15256839"/>
            <a:ext cx="1107420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b-NO" sz="700" dirty="0"/>
              <a:t>3</a:t>
            </a:r>
          </a:p>
        </p:txBody>
      </p:sp>
      <p:sp>
        <p:nvSpPr>
          <p:cNvPr id="265" name="Rektangel: avrundede hjørner 264">
            <a:extLst>
              <a:ext uri="{FF2B5EF4-FFF2-40B4-BE49-F238E27FC236}">
                <a16:creationId xmlns:a16="http://schemas.microsoft.com/office/drawing/2014/main" id="{4353E5C7-98AC-46D7-956D-40C23E2440E5}"/>
              </a:ext>
            </a:extLst>
          </p:cNvPr>
          <p:cNvSpPr/>
          <p:nvPr/>
        </p:nvSpPr>
        <p:spPr>
          <a:xfrm>
            <a:off x="15938763" y="6377769"/>
            <a:ext cx="2844365" cy="136256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1350"/>
          </a:p>
        </p:txBody>
      </p:sp>
      <p:sp>
        <p:nvSpPr>
          <p:cNvPr id="266" name="TekstSylinder 265">
            <a:extLst>
              <a:ext uri="{FF2B5EF4-FFF2-40B4-BE49-F238E27FC236}">
                <a16:creationId xmlns:a16="http://schemas.microsoft.com/office/drawing/2014/main" id="{A0E9BC6D-011F-42E5-A561-0650F05E2DAB}"/>
              </a:ext>
            </a:extLst>
          </p:cNvPr>
          <p:cNvSpPr txBox="1"/>
          <p:nvPr/>
        </p:nvSpPr>
        <p:spPr>
          <a:xfrm>
            <a:off x="16130268" y="6042828"/>
            <a:ext cx="13472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b-NO" dirty="0"/>
              <a:t>Vanlig</a:t>
            </a:r>
          </a:p>
        </p:txBody>
      </p:sp>
      <p:sp>
        <p:nvSpPr>
          <p:cNvPr id="267" name="TekstSylinder 266">
            <a:extLst>
              <a:ext uri="{FF2B5EF4-FFF2-40B4-BE49-F238E27FC236}">
                <a16:creationId xmlns:a16="http://schemas.microsoft.com/office/drawing/2014/main" id="{895FA2F9-D6DA-45AC-B8CE-BC4E87CBCCBC}"/>
              </a:ext>
            </a:extLst>
          </p:cNvPr>
          <p:cNvSpPr txBox="1"/>
          <p:nvPr/>
        </p:nvSpPr>
        <p:spPr>
          <a:xfrm>
            <a:off x="16228403" y="6437791"/>
            <a:ext cx="16441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900" dirty="0"/>
              <a:t>Navn: navn</a:t>
            </a:r>
          </a:p>
        </p:txBody>
      </p:sp>
      <p:sp>
        <p:nvSpPr>
          <p:cNvPr id="268" name="TekstSylinder 267">
            <a:extLst>
              <a:ext uri="{FF2B5EF4-FFF2-40B4-BE49-F238E27FC236}">
                <a16:creationId xmlns:a16="http://schemas.microsoft.com/office/drawing/2014/main" id="{540B1C7C-84D6-489F-8CC2-8C79EFA21D14}"/>
              </a:ext>
            </a:extLst>
          </p:cNvPr>
          <p:cNvSpPr txBox="1"/>
          <p:nvPr/>
        </p:nvSpPr>
        <p:spPr>
          <a:xfrm>
            <a:off x="16216247" y="6779002"/>
            <a:ext cx="16441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900" dirty="0"/>
              <a:t>Type: </a:t>
            </a:r>
            <a:r>
              <a:rPr lang="nb-NO" sz="900" dirty="0" err="1"/>
              <a:t>String</a:t>
            </a:r>
            <a:endParaRPr lang="nb-NO" sz="900" dirty="0"/>
          </a:p>
        </p:txBody>
      </p:sp>
      <p:sp>
        <p:nvSpPr>
          <p:cNvPr id="269" name="TekstSylinder 268">
            <a:extLst>
              <a:ext uri="{FF2B5EF4-FFF2-40B4-BE49-F238E27FC236}">
                <a16:creationId xmlns:a16="http://schemas.microsoft.com/office/drawing/2014/main" id="{F5FDEACF-AD27-42A8-9E28-CE247AECC986}"/>
              </a:ext>
            </a:extLst>
          </p:cNvPr>
          <p:cNvSpPr txBox="1"/>
          <p:nvPr/>
        </p:nvSpPr>
        <p:spPr>
          <a:xfrm>
            <a:off x="16116779" y="6630247"/>
            <a:ext cx="1107420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nb-NO" sz="700" dirty="0"/>
          </a:p>
        </p:txBody>
      </p:sp>
      <p:sp>
        <p:nvSpPr>
          <p:cNvPr id="270" name="TekstSylinder 269">
            <a:extLst>
              <a:ext uri="{FF2B5EF4-FFF2-40B4-BE49-F238E27FC236}">
                <a16:creationId xmlns:a16="http://schemas.microsoft.com/office/drawing/2014/main" id="{1F855D22-B252-448D-8F63-CA512A900635}"/>
              </a:ext>
            </a:extLst>
          </p:cNvPr>
          <p:cNvSpPr txBox="1"/>
          <p:nvPr/>
        </p:nvSpPr>
        <p:spPr>
          <a:xfrm>
            <a:off x="16210977" y="7009490"/>
            <a:ext cx="16441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900" dirty="0"/>
              <a:t>Type: virkestoff</a:t>
            </a:r>
          </a:p>
        </p:txBody>
      </p:sp>
      <p:sp>
        <p:nvSpPr>
          <p:cNvPr id="271" name="TekstSylinder 270">
            <a:extLst>
              <a:ext uri="{FF2B5EF4-FFF2-40B4-BE49-F238E27FC236}">
                <a16:creationId xmlns:a16="http://schemas.microsoft.com/office/drawing/2014/main" id="{A6AD05DC-23F7-47D9-BBCF-6DC1DFB3E4B7}"/>
              </a:ext>
            </a:extLst>
          </p:cNvPr>
          <p:cNvSpPr txBox="1"/>
          <p:nvPr/>
        </p:nvSpPr>
        <p:spPr>
          <a:xfrm>
            <a:off x="16202346" y="7329030"/>
            <a:ext cx="16441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900" dirty="0"/>
              <a:t>Type: double</a:t>
            </a:r>
          </a:p>
        </p:txBody>
      </p:sp>
      <p:sp>
        <p:nvSpPr>
          <p:cNvPr id="272" name="TekstSylinder 271">
            <a:extLst>
              <a:ext uri="{FF2B5EF4-FFF2-40B4-BE49-F238E27FC236}">
                <a16:creationId xmlns:a16="http://schemas.microsoft.com/office/drawing/2014/main" id="{12FB1DF2-A921-4EEB-B77A-038D4A8B059F}"/>
              </a:ext>
            </a:extLst>
          </p:cNvPr>
          <p:cNvSpPr txBox="1"/>
          <p:nvPr/>
        </p:nvSpPr>
        <p:spPr>
          <a:xfrm>
            <a:off x="16102877" y="7180276"/>
            <a:ext cx="1107420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b-NO" sz="700" dirty="0"/>
              <a:t>200</a:t>
            </a:r>
          </a:p>
        </p:txBody>
      </p:sp>
      <p:sp>
        <p:nvSpPr>
          <p:cNvPr id="273" name="TekstSylinder 272">
            <a:extLst>
              <a:ext uri="{FF2B5EF4-FFF2-40B4-BE49-F238E27FC236}">
                <a16:creationId xmlns:a16="http://schemas.microsoft.com/office/drawing/2014/main" id="{3CD63A32-406D-46A9-9855-BDB2A9A930A0}"/>
              </a:ext>
            </a:extLst>
          </p:cNvPr>
          <p:cNvSpPr txBox="1"/>
          <p:nvPr/>
        </p:nvSpPr>
        <p:spPr>
          <a:xfrm>
            <a:off x="16587039" y="6332518"/>
            <a:ext cx="16441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900" dirty="0"/>
              <a:t>Navn: pris</a:t>
            </a:r>
          </a:p>
        </p:txBody>
      </p:sp>
      <p:sp>
        <p:nvSpPr>
          <p:cNvPr id="274" name="TekstSylinder 273">
            <a:extLst>
              <a:ext uri="{FF2B5EF4-FFF2-40B4-BE49-F238E27FC236}">
                <a16:creationId xmlns:a16="http://schemas.microsoft.com/office/drawing/2014/main" id="{05037BD1-3C5E-4E24-86C4-05FAF22FDD09}"/>
              </a:ext>
            </a:extLst>
          </p:cNvPr>
          <p:cNvSpPr txBox="1"/>
          <p:nvPr/>
        </p:nvSpPr>
        <p:spPr>
          <a:xfrm>
            <a:off x="17478873" y="6788951"/>
            <a:ext cx="16441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900" dirty="0"/>
              <a:t>Type: </a:t>
            </a:r>
            <a:r>
              <a:rPr lang="nb-NO" sz="900" dirty="0" err="1"/>
              <a:t>int</a:t>
            </a:r>
            <a:endParaRPr lang="nb-NO" sz="900" dirty="0"/>
          </a:p>
        </p:txBody>
      </p:sp>
      <p:sp>
        <p:nvSpPr>
          <p:cNvPr id="275" name="TekstSylinder 274">
            <a:extLst>
              <a:ext uri="{FF2B5EF4-FFF2-40B4-BE49-F238E27FC236}">
                <a16:creationId xmlns:a16="http://schemas.microsoft.com/office/drawing/2014/main" id="{F25DE0C3-7F82-4551-8EBA-74D7A16BAD92}"/>
              </a:ext>
            </a:extLst>
          </p:cNvPr>
          <p:cNvSpPr txBox="1"/>
          <p:nvPr/>
        </p:nvSpPr>
        <p:spPr>
          <a:xfrm>
            <a:off x="17379405" y="6640197"/>
            <a:ext cx="1107420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b-NO" sz="700" dirty="0"/>
              <a:t>1000</a:t>
            </a:r>
          </a:p>
        </p:txBody>
      </p:sp>
      <p:sp>
        <p:nvSpPr>
          <p:cNvPr id="276" name="TekstSylinder 275">
            <a:extLst>
              <a:ext uri="{FF2B5EF4-FFF2-40B4-BE49-F238E27FC236}">
                <a16:creationId xmlns:a16="http://schemas.microsoft.com/office/drawing/2014/main" id="{2E188EDB-ED6B-486D-940E-CC591624D949}"/>
              </a:ext>
            </a:extLst>
          </p:cNvPr>
          <p:cNvSpPr txBox="1"/>
          <p:nvPr/>
        </p:nvSpPr>
        <p:spPr>
          <a:xfrm>
            <a:off x="16608464" y="6873683"/>
            <a:ext cx="16441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900" dirty="0"/>
              <a:t>Navn: id</a:t>
            </a:r>
          </a:p>
        </p:txBody>
      </p:sp>
      <p:sp>
        <p:nvSpPr>
          <p:cNvPr id="277" name="TekstSylinder 276">
            <a:extLst>
              <a:ext uri="{FF2B5EF4-FFF2-40B4-BE49-F238E27FC236}">
                <a16:creationId xmlns:a16="http://schemas.microsoft.com/office/drawing/2014/main" id="{7AA30470-8DF6-4E1D-A9DA-228483F1CADD}"/>
              </a:ext>
            </a:extLst>
          </p:cNvPr>
          <p:cNvSpPr txBox="1"/>
          <p:nvPr/>
        </p:nvSpPr>
        <p:spPr>
          <a:xfrm>
            <a:off x="16596309" y="7214895"/>
            <a:ext cx="16441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900" dirty="0"/>
              <a:t>Type: </a:t>
            </a:r>
            <a:r>
              <a:rPr lang="nb-NO" sz="900" dirty="0" err="1"/>
              <a:t>int</a:t>
            </a:r>
            <a:endParaRPr lang="nb-NO" sz="900" dirty="0"/>
          </a:p>
        </p:txBody>
      </p:sp>
      <p:sp>
        <p:nvSpPr>
          <p:cNvPr id="278" name="TekstSylinder 277">
            <a:extLst>
              <a:ext uri="{FF2B5EF4-FFF2-40B4-BE49-F238E27FC236}">
                <a16:creationId xmlns:a16="http://schemas.microsoft.com/office/drawing/2014/main" id="{2027D5AE-E41E-4EEA-BBDD-2269153B7557}"/>
              </a:ext>
            </a:extLst>
          </p:cNvPr>
          <p:cNvSpPr txBox="1"/>
          <p:nvPr/>
        </p:nvSpPr>
        <p:spPr>
          <a:xfrm>
            <a:off x="17400831" y="7181362"/>
            <a:ext cx="1107420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b-NO" sz="700" dirty="0"/>
              <a:t>1</a:t>
            </a:r>
          </a:p>
        </p:txBody>
      </p:sp>
      <p:sp>
        <p:nvSpPr>
          <p:cNvPr id="282" name="TekstSylinder 281">
            <a:extLst>
              <a:ext uri="{FF2B5EF4-FFF2-40B4-BE49-F238E27FC236}">
                <a16:creationId xmlns:a16="http://schemas.microsoft.com/office/drawing/2014/main" id="{54A2E60C-E523-4BBE-BBDF-EEA0F55B6E4A}"/>
              </a:ext>
            </a:extLst>
          </p:cNvPr>
          <p:cNvSpPr txBox="1"/>
          <p:nvPr/>
        </p:nvSpPr>
        <p:spPr>
          <a:xfrm>
            <a:off x="16521313" y="5364377"/>
            <a:ext cx="1383161" cy="40862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 err="1"/>
              <a:t>Astrasenica</a:t>
            </a:r>
            <a:endParaRPr lang="nb-NO" dirty="0"/>
          </a:p>
        </p:txBody>
      </p:sp>
      <p:cxnSp>
        <p:nvCxnSpPr>
          <p:cNvPr id="287" name="Kobling: vinkel 286">
            <a:extLst>
              <a:ext uri="{FF2B5EF4-FFF2-40B4-BE49-F238E27FC236}">
                <a16:creationId xmlns:a16="http://schemas.microsoft.com/office/drawing/2014/main" id="{081A30FA-6FCA-4308-90A0-047C7ADD4794}"/>
              </a:ext>
            </a:extLst>
          </p:cNvPr>
          <p:cNvCxnSpPr>
            <a:cxnSpLocks/>
            <a:stCxn id="269" idx="0"/>
            <a:endCxn id="282" idx="2"/>
          </p:cNvCxnSpPr>
          <p:nvPr/>
        </p:nvCxnSpPr>
        <p:spPr>
          <a:xfrm rot="5400000" flipH="1" flipV="1">
            <a:off x="16513069" y="5930423"/>
            <a:ext cx="857247" cy="54240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9" name="Rektangel: avrundede hjørner 288">
            <a:extLst>
              <a:ext uri="{FF2B5EF4-FFF2-40B4-BE49-F238E27FC236}">
                <a16:creationId xmlns:a16="http://schemas.microsoft.com/office/drawing/2014/main" id="{F1E487F9-C489-420E-A96B-43E3ADFB478B}"/>
              </a:ext>
            </a:extLst>
          </p:cNvPr>
          <p:cNvSpPr/>
          <p:nvPr/>
        </p:nvSpPr>
        <p:spPr>
          <a:xfrm>
            <a:off x="17665876" y="9004742"/>
            <a:ext cx="2844365" cy="188817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1350"/>
          </a:p>
        </p:txBody>
      </p:sp>
      <p:sp>
        <p:nvSpPr>
          <p:cNvPr id="290" name="TekstSylinder 289">
            <a:extLst>
              <a:ext uri="{FF2B5EF4-FFF2-40B4-BE49-F238E27FC236}">
                <a16:creationId xmlns:a16="http://schemas.microsoft.com/office/drawing/2014/main" id="{95F05F22-E531-45B0-8C9A-FA19D6DEA8FE}"/>
              </a:ext>
            </a:extLst>
          </p:cNvPr>
          <p:cNvSpPr txBox="1"/>
          <p:nvPr/>
        </p:nvSpPr>
        <p:spPr>
          <a:xfrm>
            <a:off x="17857379" y="8669801"/>
            <a:ext cx="17162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b-NO" dirty="0"/>
              <a:t>Vanedannende</a:t>
            </a:r>
          </a:p>
        </p:txBody>
      </p:sp>
      <p:sp>
        <p:nvSpPr>
          <p:cNvPr id="291" name="TekstSylinder 290">
            <a:extLst>
              <a:ext uri="{FF2B5EF4-FFF2-40B4-BE49-F238E27FC236}">
                <a16:creationId xmlns:a16="http://schemas.microsoft.com/office/drawing/2014/main" id="{C1C83041-7FD4-43A6-AFCB-ACF94FDA47FA}"/>
              </a:ext>
            </a:extLst>
          </p:cNvPr>
          <p:cNvSpPr txBox="1"/>
          <p:nvPr/>
        </p:nvSpPr>
        <p:spPr>
          <a:xfrm>
            <a:off x="17955518" y="9064763"/>
            <a:ext cx="16441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900" dirty="0"/>
              <a:t>Navn: navn</a:t>
            </a:r>
          </a:p>
        </p:txBody>
      </p:sp>
      <p:sp>
        <p:nvSpPr>
          <p:cNvPr id="292" name="TekstSylinder 291">
            <a:extLst>
              <a:ext uri="{FF2B5EF4-FFF2-40B4-BE49-F238E27FC236}">
                <a16:creationId xmlns:a16="http://schemas.microsoft.com/office/drawing/2014/main" id="{3A53A723-BC20-4548-BB31-7D055C70E6C5}"/>
              </a:ext>
            </a:extLst>
          </p:cNvPr>
          <p:cNvSpPr txBox="1"/>
          <p:nvPr/>
        </p:nvSpPr>
        <p:spPr>
          <a:xfrm>
            <a:off x="17943361" y="9405974"/>
            <a:ext cx="16441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900" dirty="0"/>
              <a:t>Type: </a:t>
            </a:r>
            <a:r>
              <a:rPr lang="nb-NO" sz="900" dirty="0" err="1"/>
              <a:t>String</a:t>
            </a:r>
            <a:endParaRPr lang="nb-NO" sz="900" dirty="0"/>
          </a:p>
        </p:txBody>
      </p:sp>
      <p:sp>
        <p:nvSpPr>
          <p:cNvPr id="293" name="TekstSylinder 292">
            <a:extLst>
              <a:ext uri="{FF2B5EF4-FFF2-40B4-BE49-F238E27FC236}">
                <a16:creationId xmlns:a16="http://schemas.microsoft.com/office/drawing/2014/main" id="{76B95597-9263-4E60-B44E-8B7F06375483}"/>
              </a:ext>
            </a:extLst>
          </p:cNvPr>
          <p:cNvSpPr txBox="1"/>
          <p:nvPr/>
        </p:nvSpPr>
        <p:spPr>
          <a:xfrm>
            <a:off x="17843893" y="9257220"/>
            <a:ext cx="1107420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nb-NO" sz="700" dirty="0"/>
          </a:p>
        </p:txBody>
      </p:sp>
      <p:sp>
        <p:nvSpPr>
          <p:cNvPr id="294" name="TekstSylinder 293">
            <a:extLst>
              <a:ext uri="{FF2B5EF4-FFF2-40B4-BE49-F238E27FC236}">
                <a16:creationId xmlns:a16="http://schemas.microsoft.com/office/drawing/2014/main" id="{C39FC0CE-7AF8-41CB-8D96-930EF127E4F4}"/>
              </a:ext>
            </a:extLst>
          </p:cNvPr>
          <p:cNvSpPr txBox="1"/>
          <p:nvPr/>
        </p:nvSpPr>
        <p:spPr>
          <a:xfrm>
            <a:off x="17938091" y="9636464"/>
            <a:ext cx="16441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900" dirty="0"/>
              <a:t>Type: virkestoff</a:t>
            </a:r>
          </a:p>
        </p:txBody>
      </p:sp>
      <p:sp>
        <p:nvSpPr>
          <p:cNvPr id="295" name="TekstSylinder 294">
            <a:extLst>
              <a:ext uri="{FF2B5EF4-FFF2-40B4-BE49-F238E27FC236}">
                <a16:creationId xmlns:a16="http://schemas.microsoft.com/office/drawing/2014/main" id="{B15B5958-F177-443D-92FB-5149EFB8D1F8}"/>
              </a:ext>
            </a:extLst>
          </p:cNvPr>
          <p:cNvSpPr txBox="1"/>
          <p:nvPr/>
        </p:nvSpPr>
        <p:spPr>
          <a:xfrm>
            <a:off x="17929460" y="9956004"/>
            <a:ext cx="16441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900" dirty="0"/>
              <a:t>Type: double</a:t>
            </a:r>
          </a:p>
        </p:txBody>
      </p:sp>
      <p:sp>
        <p:nvSpPr>
          <p:cNvPr id="296" name="TekstSylinder 295">
            <a:extLst>
              <a:ext uri="{FF2B5EF4-FFF2-40B4-BE49-F238E27FC236}">
                <a16:creationId xmlns:a16="http://schemas.microsoft.com/office/drawing/2014/main" id="{2FC8E1E9-7170-4DAE-92A8-5541675C76F0}"/>
              </a:ext>
            </a:extLst>
          </p:cNvPr>
          <p:cNvSpPr txBox="1"/>
          <p:nvPr/>
        </p:nvSpPr>
        <p:spPr>
          <a:xfrm>
            <a:off x="17829990" y="9807250"/>
            <a:ext cx="1107420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b-NO" sz="700" dirty="0"/>
              <a:t>55.5</a:t>
            </a:r>
          </a:p>
        </p:txBody>
      </p:sp>
      <p:sp>
        <p:nvSpPr>
          <p:cNvPr id="297" name="TekstSylinder 296">
            <a:extLst>
              <a:ext uri="{FF2B5EF4-FFF2-40B4-BE49-F238E27FC236}">
                <a16:creationId xmlns:a16="http://schemas.microsoft.com/office/drawing/2014/main" id="{1617CC06-DCF4-4B3F-B9A3-055CA312639D}"/>
              </a:ext>
            </a:extLst>
          </p:cNvPr>
          <p:cNvSpPr txBox="1"/>
          <p:nvPr/>
        </p:nvSpPr>
        <p:spPr>
          <a:xfrm>
            <a:off x="19218144" y="9074713"/>
            <a:ext cx="16441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900" dirty="0"/>
              <a:t>Navn: pris</a:t>
            </a:r>
          </a:p>
        </p:txBody>
      </p:sp>
      <p:sp>
        <p:nvSpPr>
          <p:cNvPr id="298" name="TekstSylinder 297">
            <a:extLst>
              <a:ext uri="{FF2B5EF4-FFF2-40B4-BE49-F238E27FC236}">
                <a16:creationId xmlns:a16="http://schemas.microsoft.com/office/drawing/2014/main" id="{8E7411ED-8DDB-4C57-91C9-7BBFD093D052}"/>
              </a:ext>
            </a:extLst>
          </p:cNvPr>
          <p:cNvSpPr txBox="1"/>
          <p:nvPr/>
        </p:nvSpPr>
        <p:spPr>
          <a:xfrm>
            <a:off x="19205987" y="9415925"/>
            <a:ext cx="16441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900" dirty="0"/>
              <a:t>Type: </a:t>
            </a:r>
            <a:r>
              <a:rPr lang="nb-NO" sz="900" dirty="0" err="1"/>
              <a:t>int</a:t>
            </a:r>
            <a:endParaRPr lang="nb-NO" sz="900" dirty="0"/>
          </a:p>
        </p:txBody>
      </p:sp>
      <p:sp>
        <p:nvSpPr>
          <p:cNvPr id="299" name="TekstSylinder 298">
            <a:extLst>
              <a:ext uri="{FF2B5EF4-FFF2-40B4-BE49-F238E27FC236}">
                <a16:creationId xmlns:a16="http://schemas.microsoft.com/office/drawing/2014/main" id="{C7FA9941-D528-45F2-8E3D-7EF601866909}"/>
              </a:ext>
            </a:extLst>
          </p:cNvPr>
          <p:cNvSpPr txBox="1"/>
          <p:nvPr/>
        </p:nvSpPr>
        <p:spPr>
          <a:xfrm>
            <a:off x="19106519" y="9267170"/>
            <a:ext cx="1107420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b-NO" sz="700" dirty="0"/>
              <a:t>56</a:t>
            </a:r>
          </a:p>
        </p:txBody>
      </p:sp>
      <p:sp>
        <p:nvSpPr>
          <p:cNvPr id="300" name="TekstSylinder 299">
            <a:extLst>
              <a:ext uri="{FF2B5EF4-FFF2-40B4-BE49-F238E27FC236}">
                <a16:creationId xmlns:a16="http://schemas.microsoft.com/office/drawing/2014/main" id="{097DD30D-28BA-46E0-A7E6-A10127E5C65A}"/>
              </a:ext>
            </a:extLst>
          </p:cNvPr>
          <p:cNvSpPr txBox="1"/>
          <p:nvPr/>
        </p:nvSpPr>
        <p:spPr>
          <a:xfrm>
            <a:off x="19239570" y="9615878"/>
            <a:ext cx="16441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900" dirty="0"/>
              <a:t>Navn: id</a:t>
            </a:r>
          </a:p>
        </p:txBody>
      </p:sp>
      <p:sp>
        <p:nvSpPr>
          <p:cNvPr id="301" name="TekstSylinder 300">
            <a:extLst>
              <a:ext uri="{FF2B5EF4-FFF2-40B4-BE49-F238E27FC236}">
                <a16:creationId xmlns:a16="http://schemas.microsoft.com/office/drawing/2014/main" id="{CCB4D2D5-F5C8-4630-B631-EF70AF6FFAC7}"/>
              </a:ext>
            </a:extLst>
          </p:cNvPr>
          <p:cNvSpPr txBox="1"/>
          <p:nvPr/>
        </p:nvSpPr>
        <p:spPr>
          <a:xfrm>
            <a:off x="19227414" y="9957089"/>
            <a:ext cx="16441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900" dirty="0"/>
              <a:t>Type: </a:t>
            </a:r>
            <a:r>
              <a:rPr lang="nb-NO" sz="900" dirty="0" err="1"/>
              <a:t>int</a:t>
            </a:r>
            <a:endParaRPr lang="nb-NO" sz="900" dirty="0"/>
          </a:p>
        </p:txBody>
      </p:sp>
      <p:sp>
        <p:nvSpPr>
          <p:cNvPr id="302" name="TekstSylinder 301">
            <a:extLst>
              <a:ext uri="{FF2B5EF4-FFF2-40B4-BE49-F238E27FC236}">
                <a16:creationId xmlns:a16="http://schemas.microsoft.com/office/drawing/2014/main" id="{4E68620F-63E9-42EC-B695-B62D2ED9EBC4}"/>
              </a:ext>
            </a:extLst>
          </p:cNvPr>
          <p:cNvSpPr txBox="1"/>
          <p:nvPr/>
        </p:nvSpPr>
        <p:spPr>
          <a:xfrm>
            <a:off x="19127945" y="9808335"/>
            <a:ext cx="1107420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b-NO" sz="700" dirty="0"/>
              <a:t>3</a:t>
            </a:r>
          </a:p>
        </p:txBody>
      </p:sp>
      <p:sp>
        <p:nvSpPr>
          <p:cNvPr id="303" name="TekstSylinder 302">
            <a:extLst>
              <a:ext uri="{FF2B5EF4-FFF2-40B4-BE49-F238E27FC236}">
                <a16:creationId xmlns:a16="http://schemas.microsoft.com/office/drawing/2014/main" id="{235E76BF-7CAE-4227-A116-DD8A415E4AFB}"/>
              </a:ext>
            </a:extLst>
          </p:cNvPr>
          <p:cNvSpPr txBox="1"/>
          <p:nvPr/>
        </p:nvSpPr>
        <p:spPr>
          <a:xfrm>
            <a:off x="18581936" y="10136471"/>
            <a:ext cx="16441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900" dirty="0"/>
              <a:t>Navn: styrke</a:t>
            </a:r>
          </a:p>
        </p:txBody>
      </p:sp>
      <p:sp>
        <p:nvSpPr>
          <p:cNvPr id="304" name="TekstSylinder 303">
            <a:extLst>
              <a:ext uri="{FF2B5EF4-FFF2-40B4-BE49-F238E27FC236}">
                <a16:creationId xmlns:a16="http://schemas.microsoft.com/office/drawing/2014/main" id="{79308514-9E27-4ABF-B521-480B67D53050}"/>
              </a:ext>
            </a:extLst>
          </p:cNvPr>
          <p:cNvSpPr txBox="1"/>
          <p:nvPr/>
        </p:nvSpPr>
        <p:spPr>
          <a:xfrm>
            <a:off x="18569780" y="10477682"/>
            <a:ext cx="16441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900" dirty="0"/>
              <a:t>Type: </a:t>
            </a:r>
            <a:r>
              <a:rPr lang="nb-NO" sz="900" dirty="0" err="1"/>
              <a:t>int</a:t>
            </a:r>
            <a:endParaRPr lang="nb-NO" sz="900" dirty="0"/>
          </a:p>
        </p:txBody>
      </p:sp>
      <p:sp>
        <p:nvSpPr>
          <p:cNvPr id="305" name="TekstSylinder 304">
            <a:extLst>
              <a:ext uri="{FF2B5EF4-FFF2-40B4-BE49-F238E27FC236}">
                <a16:creationId xmlns:a16="http://schemas.microsoft.com/office/drawing/2014/main" id="{EEF61BE6-44AD-4E3A-A0DF-57B90C7A34D9}"/>
              </a:ext>
            </a:extLst>
          </p:cNvPr>
          <p:cNvSpPr txBox="1"/>
          <p:nvPr/>
        </p:nvSpPr>
        <p:spPr>
          <a:xfrm>
            <a:off x="18470311" y="10328928"/>
            <a:ext cx="1107420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b-NO" sz="700" dirty="0"/>
              <a:t>1</a:t>
            </a:r>
          </a:p>
        </p:txBody>
      </p:sp>
      <p:sp>
        <p:nvSpPr>
          <p:cNvPr id="306" name="TekstSylinder 305">
            <a:extLst>
              <a:ext uri="{FF2B5EF4-FFF2-40B4-BE49-F238E27FC236}">
                <a16:creationId xmlns:a16="http://schemas.microsoft.com/office/drawing/2014/main" id="{2A1BE92C-C857-40CB-B593-1B606742BAF3}"/>
              </a:ext>
            </a:extLst>
          </p:cNvPr>
          <p:cNvSpPr txBox="1"/>
          <p:nvPr/>
        </p:nvSpPr>
        <p:spPr>
          <a:xfrm>
            <a:off x="18248425" y="7991350"/>
            <a:ext cx="1062990" cy="40862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 err="1"/>
              <a:t>Strepsils</a:t>
            </a:r>
            <a:endParaRPr lang="nb-NO" dirty="0"/>
          </a:p>
        </p:txBody>
      </p:sp>
      <p:cxnSp>
        <p:nvCxnSpPr>
          <p:cNvPr id="307" name="Kobling: vinkel 306">
            <a:extLst>
              <a:ext uri="{FF2B5EF4-FFF2-40B4-BE49-F238E27FC236}">
                <a16:creationId xmlns:a16="http://schemas.microsoft.com/office/drawing/2014/main" id="{0AEA21BC-8BFF-4118-AABC-39CFE99F50E8}"/>
              </a:ext>
            </a:extLst>
          </p:cNvPr>
          <p:cNvCxnSpPr>
            <a:stCxn id="293" idx="0"/>
            <a:endCxn id="306" idx="2"/>
          </p:cNvCxnSpPr>
          <p:nvPr/>
        </p:nvCxnSpPr>
        <p:spPr>
          <a:xfrm rot="5400000" flipH="1" flipV="1">
            <a:off x="18160140" y="8637439"/>
            <a:ext cx="857247" cy="38231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8" name="Rektangel: avrundede hjørner 307">
            <a:extLst>
              <a:ext uri="{FF2B5EF4-FFF2-40B4-BE49-F238E27FC236}">
                <a16:creationId xmlns:a16="http://schemas.microsoft.com/office/drawing/2014/main" id="{75D0A92D-306E-4A3D-92A7-9BE9BB3E027A}"/>
              </a:ext>
            </a:extLst>
          </p:cNvPr>
          <p:cNvSpPr/>
          <p:nvPr/>
        </p:nvSpPr>
        <p:spPr>
          <a:xfrm>
            <a:off x="15946719" y="12336315"/>
            <a:ext cx="2844365" cy="188817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1350"/>
          </a:p>
        </p:txBody>
      </p:sp>
      <p:sp>
        <p:nvSpPr>
          <p:cNvPr id="309" name="TekstSylinder 308">
            <a:extLst>
              <a:ext uri="{FF2B5EF4-FFF2-40B4-BE49-F238E27FC236}">
                <a16:creationId xmlns:a16="http://schemas.microsoft.com/office/drawing/2014/main" id="{0CE1B2E0-B03F-495E-9E4B-2E24A604DC11}"/>
              </a:ext>
            </a:extLst>
          </p:cNvPr>
          <p:cNvSpPr txBox="1"/>
          <p:nvPr/>
        </p:nvSpPr>
        <p:spPr>
          <a:xfrm>
            <a:off x="16138224" y="12001374"/>
            <a:ext cx="13472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b-NO" dirty="0"/>
              <a:t>Narkotisk</a:t>
            </a:r>
          </a:p>
        </p:txBody>
      </p:sp>
      <p:sp>
        <p:nvSpPr>
          <p:cNvPr id="310" name="TekstSylinder 309">
            <a:extLst>
              <a:ext uri="{FF2B5EF4-FFF2-40B4-BE49-F238E27FC236}">
                <a16:creationId xmlns:a16="http://schemas.microsoft.com/office/drawing/2014/main" id="{E9ECD4AD-BD49-4ABD-BB99-2BB8CAA984E4}"/>
              </a:ext>
            </a:extLst>
          </p:cNvPr>
          <p:cNvSpPr txBox="1"/>
          <p:nvPr/>
        </p:nvSpPr>
        <p:spPr>
          <a:xfrm>
            <a:off x="16236360" y="12396337"/>
            <a:ext cx="16441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900" dirty="0"/>
              <a:t>Navn: navn</a:t>
            </a:r>
          </a:p>
        </p:txBody>
      </p:sp>
      <p:sp>
        <p:nvSpPr>
          <p:cNvPr id="311" name="TekstSylinder 310">
            <a:extLst>
              <a:ext uri="{FF2B5EF4-FFF2-40B4-BE49-F238E27FC236}">
                <a16:creationId xmlns:a16="http://schemas.microsoft.com/office/drawing/2014/main" id="{AC8EFA56-A2E5-487E-AF76-08E6C91130F6}"/>
              </a:ext>
            </a:extLst>
          </p:cNvPr>
          <p:cNvSpPr txBox="1"/>
          <p:nvPr/>
        </p:nvSpPr>
        <p:spPr>
          <a:xfrm>
            <a:off x="16224205" y="12737547"/>
            <a:ext cx="16441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900" dirty="0"/>
              <a:t>Type: </a:t>
            </a:r>
            <a:r>
              <a:rPr lang="nb-NO" sz="900" dirty="0" err="1"/>
              <a:t>String</a:t>
            </a:r>
            <a:endParaRPr lang="nb-NO" sz="900" dirty="0"/>
          </a:p>
        </p:txBody>
      </p:sp>
      <p:sp>
        <p:nvSpPr>
          <p:cNvPr id="312" name="TekstSylinder 311">
            <a:extLst>
              <a:ext uri="{FF2B5EF4-FFF2-40B4-BE49-F238E27FC236}">
                <a16:creationId xmlns:a16="http://schemas.microsoft.com/office/drawing/2014/main" id="{ED95C517-98B6-4573-BEE8-A4ED6C1B6148}"/>
              </a:ext>
            </a:extLst>
          </p:cNvPr>
          <p:cNvSpPr txBox="1"/>
          <p:nvPr/>
        </p:nvSpPr>
        <p:spPr>
          <a:xfrm>
            <a:off x="16124737" y="12588794"/>
            <a:ext cx="1107420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nb-NO" sz="700" dirty="0"/>
          </a:p>
        </p:txBody>
      </p:sp>
      <p:sp>
        <p:nvSpPr>
          <p:cNvPr id="313" name="TekstSylinder 312">
            <a:extLst>
              <a:ext uri="{FF2B5EF4-FFF2-40B4-BE49-F238E27FC236}">
                <a16:creationId xmlns:a16="http://schemas.microsoft.com/office/drawing/2014/main" id="{84D0B7F9-7E81-4800-9745-FF8FB2434CFD}"/>
              </a:ext>
            </a:extLst>
          </p:cNvPr>
          <p:cNvSpPr txBox="1"/>
          <p:nvPr/>
        </p:nvSpPr>
        <p:spPr>
          <a:xfrm>
            <a:off x="16218933" y="12968036"/>
            <a:ext cx="16441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900" dirty="0"/>
              <a:t>Type: virkestoff</a:t>
            </a:r>
          </a:p>
        </p:txBody>
      </p:sp>
      <p:sp>
        <p:nvSpPr>
          <p:cNvPr id="314" name="TekstSylinder 313">
            <a:extLst>
              <a:ext uri="{FF2B5EF4-FFF2-40B4-BE49-F238E27FC236}">
                <a16:creationId xmlns:a16="http://schemas.microsoft.com/office/drawing/2014/main" id="{66CC92A4-E19B-43CC-A369-7487487027D2}"/>
              </a:ext>
            </a:extLst>
          </p:cNvPr>
          <p:cNvSpPr txBox="1"/>
          <p:nvPr/>
        </p:nvSpPr>
        <p:spPr>
          <a:xfrm>
            <a:off x="16210302" y="13287576"/>
            <a:ext cx="16441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900" dirty="0"/>
              <a:t>Type: double</a:t>
            </a:r>
          </a:p>
        </p:txBody>
      </p:sp>
      <p:sp>
        <p:nvSpPr>
          <p:cNvPr id="315" name="TekstSylinder 314">
            <a:extLst>
              <a:ext uri="{FF2B5EF4-FFF2-40B4-BE49-F238E27FC236}">
                <a16:creationId xmlns:a16="http://schemas.microsoft.com/office/drawing/2014/main" id="{61FEDD24-FCC8-434D-A21C-F4A75DE54B37}"/>
              </a:ext>
            </a:extLst>
          </p:cNvPr>
          <p:cNvSpPr txBox="1"/>
          <p:nvPr/>
        </p:nvSpPr>
        <p:spPr>
          <a:xfrm>
            <a:off x="16110834" y="13138822"/>
            <a:ext cx="1107420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b-NO" sz="700" dirty="0"/>
              <a:t>254.0</a:t>
            </a:r>
          </a:p>
        </p:txBody>
      </p:sp>
      <p:sp>
        <p:nvSpPr>
          <p:cNvPr id="316" name="TekstSylinder 315">
            <a:extLst>
              <a:ext uri="{FF2B5EF4-FFF2-40B4-BE49-F238E27FC236}">
                <a16:creationId xmlns:a16="http://schemas.microsoft.com/office/drawing/2014/main" id="{98A3CAD3-CC5D-4A6B-A2C4-763FDE7571A5}"/>
              </a:ext>
            </a:extLst>
          </p:cNvPr>
          <p:cNvSpPr txBox="1"/>
          <p:nvPr/>
        </p:nvSpPr>
        <p:spPr>
          <a:xfrm>
            <a:off x="17498986" y="12406286"/>
            <a:ext cx="16441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900" dirty="0"/>
              <a:t>Navn: pris</a:t>
            </a:r>
          </a:p>
        </p:txBody>
      </p:sp>
      <p:sp>
        <p:nvSpPr>
          <p:cNvPr id="317" name="TekstSylinder 316">
            <a:extLst>
              <a:ext uri="{FF2B5EF4-FFF2-40B4-BE49-F238E27FC236}">
                <a16:creationId xmlns:a16="http://schemas.microsoft.com/office/drawing/2014/main" id="{1892B4FC-F218-48D2-BA5D-CA0BE244DE36}"/>
              </a:ext>
            </a:extLst>
          </p:cNvPr>
          <p:cNvSpPr txBox="1"/>
          <p:nvPr/>
        </p:nvSpPr>
        <p:spPr>
          <a:xfrm>
            <a:off x="17486831" y="12747497"/>
            <a:ext cx="16441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900" dirty="0"/>
              <a:t>Type: </a:t>
            </a:r>
            <a:r>
              <a:rPr lang="nb-NO" sz="900" dirty="0" err="1"/>
              <a:t>int</a:t>
            </a:r>
            <a:endParaRPr lang="nb-NO" sz="900" dirty="0"/>
          </a:p>
        </p:txBody>
      </p:sp>
      <p:sp>
        <p:nvSpPr>
          <p:cNvPr id="318" name="TekstSylinder 317">
            <a:extLst>
              <a:ext uri="{FF2B5EF4-FFF2-40B4-BE49-F238E27FC236}">
                <a16:creationId xmlns:a16="http://schemas.microsoft.com/office/drawing/2014/main" id="{4607377A-B7B5-4EC5-A6BA-9D4B15D36B37}"/>
              </a:ext>
            </a:extLst>
          </p:cNvPr>
          <p:cNvSpPr txBox="1"/>
          <p:nvPr/>
        </p:nvSpPr>
        <p:spPr>
          <a:xfrm>
            <a:off x="17387363" y="12598743"/>
            <a:ext cx="1107420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b-NO" sz="700" dirty="0"/>
              <a:t>9999</a:t>
            </a:r>
          </a:p>
        </p:txBody>
      </p:sp>
      <p:sp>
        <p:nvSpPr>
          <p:cNvPr id="319" name="TekstSylinder 318">
            <a:extLst>
              <a:ext uri="{FF2B5EF4-FFF2-40B4-BE49-F238E27FC236}">
                <a16:creationId xmlns:a16="http://schemas.microsoft.com/office/drawing/2014/main" id="{3F535E9F-2667-4966-84D7-6D15AF807D82}"/>
              </a:ext>
            </a:extLst>
          </p:cNvPr>
          <p:cNvSpPr txBox="1"/>
          <p:nvPr/>
        </p:nvSpPr>
        <p:spPr>
          <a:xfrm>
            <a:off x="17520412" y="12947452"/>
            <a:ext cx="16441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900" dirty="0"/>
              <a:t>Navn: id</a:t>
            </a:r>
          </a:p>
        </p:txBody>
      </p:sp>
      <p:sp>
        <p:nvSpPr>
          <p:cNvPr id="320" name="TekstSylinder 319">
            <a:extLst>
              <a:ext uri="{FF2B5EF4-FFF2-40B4-BE49-F238E27FC236}">
                <a16:creationId xmlns:a16="http://schemas.microsoft.com/office/drawing/2014/main" id="{4DA04A5B-6C10-4DD0-9C08-BE163E1CBB53}"/>
              </a:ext>
            </a:extLst>
          </p:cNvPr>
          <p:cNvSpPr txBox="1"/>
          <p:nvPr/>
        </p:nvSpPr>
        <p:spPr>
          <a:xfrm>
            <a:off x="17508256" y="13288662"/>
            <a:ext cx="16441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900" dirty="0"/>
              <a:t>Type: </a:t>
            </a:r>
            <a:r>
              <a:rPr lang="nb-NO" sz="900" dirty="0" err="1"/>
              <a:t>int</a:t>
            </a:r>
            <a:endParaRPr lang="nb-NO" sz="900" dirty="0"/>
          </a:p>
        </p:txBody>
      </p:sp>
      <p:sp>
        <p:nvSpPr>
          <p:cNvPr id="321" name="TekstSylinder 320">
            <a:extLst>
              <a:ext uri="{FF2B5EF4-FFF2-40B4-BE49-F238E27FC236}">
                <a16:creationId xmlns:a16="http://schemas.microsoft.com/office/drawing/2014/main" id="{92AE2E13-8B07-4229-9B5B-018977F1B832}"/>
              </a:ext>
            </a:extLst>
          </p:cNvPr>
          <p:cNvSpPr txBox="1"/>
          <p:nvPr/>
        </p:nvSpPr>
        <p:spPr>
          <a:xfrm>
            <a:off x="17408788" y="13139909"/>
            <a:ext cx="1107420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b-NO" sz="700" dirty="0"/>
              <a:t>5</a:t>
            </a:r>
          </a:p>
        </p:txBody>
      </p:sp>
      <p:sp>
        <p:nvSpPr>
          <p:cNvPr id="322" name="TekstSylinder 321">
            <a:extLst>
              <a:ext uri="{FF2B5EF4-FFF2-40B4-BE49-F238E27FC236}">
                <a16:creationId xmlns:a16="http://schemas.microsoft.com/office/drawing/2014/main" id="{3EF86515-CE7C-4E38-8856-4E31D4E7FFB8}"/>
              </a:ext>
            </a:extLst>
          </p:cNvPr>
          <p:cNvSpPr txBox="1"/>
          <p:nvPr/>
        </p:nvSpPr>
        <p:spPr>
          <a:xfrm>
            <a:off x="16862779" y="13468044"/>
            <a:ext cx="16441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900" dirty="0"/>
              <a:t>Navn: styrke</a:t>
            </a:r>
          </a:p>
        </p:txBody>
      </p:sp>
      <p:sp>
        <p:nvSpPr>
          <p:cNvPr id="323" name="TekstSylinder 322">
            <a:extLst>
              <a:ext uri="{FF2B5EF4-FFF2-40B4-BE49-F238E27FC236}">
                <a16:creationId xmlns:a16="http://schemas.microsoft.com/office/drawing/2014/main" id="{13E04E93-18F8-4A5E-A6E4-2C5606B3FFC8}"/>
              </a:ext>
            </a:extLst>
          </p:cNvPr>
          <p:cNvSpPr txBox="1"/>
          <p:nvPr/>
        </p:nvSpPr>
        <p:spPr>
          <a:xfrm>
            <a:off x="16850622" y="13809255"/>
            <a:ext cx="16441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900" dirty="0"/>
              <a:t>Type: </a:t>
            </a:r>
            <a:r>
              <a:rPr lang="nb-NO" sz="900" dirty="0" err="1"/>
              <a:t>int</a:t>
            </a:r>
            <a:endParaRPr lang="nb-NO" sz="900" dirty="0"/>
          </a:p>
        </p:txBody>
      </p:sp>
      <p:sp>
        <p:nvSpPr>
          <p:cNvPr id="324" name="TekstSylinder 323">
            <a:extLst>
              <a:ext uri="{FF2B5EF4-FFF2-40B4-BE49-F238E27FC236}">
                <a16:creationId xmlns:a16="http://schemas.microsoft.com/office/drawing/2014/main" id="{44218F97-3D66-48EB-9ED1-C7F3A7BDBF16}"/>
              </a:ext>
            </a:extLst>
          </p:cNvPr>
          <p:cNvSpPr txBox="1"/>
          <p:nvPr/>
        </p:nvSpPr>
        <p:spPr>
          <a:xfrm>
            <a:off x="16751154" y="13660501"/>
            <a:ext cx="1107420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b-NO" sz="700" dirty="0"/>
              <a:t>20</a:t>
            </a:r>
          </a:p>
        </p:txBody>
      </p:sp>
      <p:sp>
        <p:nvSpPr>
          <p:cNvPr id="325" name="TekstSylinder 324">
            <a:extLst>
              <a:ext uri="{FF2B5EF4-FFF2-40B4-BE49-F238E27FC236}">
                <a16:creationId xmlns:a16="http://schemas.microsoft.com/office/drawing/2014/main" id="{659F56E6-987B-49E2-B4F3-C58D5D96FF2B}"/>
              </a:ext>
            </a:extLst>
          </p:cNvPr>
          <p:cNvSpPr txBox="1"/>
          <p:nvPr/>
        </p:nvSpPr>
        <p:spPr>
          <a:xfrm>
            <a:off x="16529269" y="11322924"/>
            <a:ext cx="1237656" cy="40862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/>
              <a:t>Narkotika</a:t>
            </a:r>
          </a:p>
        </p:txBody>
      </p:sp>
      <p:cxnSp>
        <p:nvCxnSpPr>
          <p:cNvPr id="326" name="Kobling: vinkel 325">
            <a:extLst>
              <a:ext uri="{FF2B5EF4-FFF2-40B4-BE49-F238E27FC236}">
                <a16:creationId xmlns:a16="http://schemas.microsoft.com/office/drawing/2014/main" id="{262571CB-9E75-44AF-9793-4BA44292887A}"/>
              </a:ext>
            </a:extLst>
          </p:cNvPr>
          <p:cNvCxnSpPr>
            <a:cxnSpLocks/>
            <a:stCxn id="312" idx="0"/>
            <a:endCxn id="325" idx="2"/>
          </p:cNvCxnSpPr>
          <p:nvPr/>
        </p:nvCxnSpPr>
        <p:spPr>
          <a:xfrm rot="5400000" flipH="1" flipV="1">
            <a:off x="16484651" y="11925344"/>
            <a:ext cx="857247" cy="46965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9" name="TekstSylinder 328">
            <a:extLst>
              <a:ext uri="{FF2B5EF4-FFF2-40B4-BE49-F238E27FC236}">
                <a16:creationId xmlns:a16="http://schemas.microsoft.com/office/drawing/2014/main" id="{B698F1AA-596F-4274-9060-842A8FC45CCA}"/>
              </a:ext>
            </a:extLst>
          </p:cNvPr>
          <p:cNvSpPr txBox="1"/>
          <p:nvPr/>
        </p:nvSpPr>
        <p:spPr>
          <a:xfrm>
            <a:off x="11223050" y="9147883"/>
            <a:ext cx="16441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900" dirty="0"/>
              <a:t>Navn: b1</a:t>
            </a:r>
          </a:p>
        </p:txBody>
      </p:sp>
      <p:sp>
        <p:nvSpPr>
          <p:cNvPr id="330" name="TekstSylinder 329">
            <a:extLst>
              <a:ext uri="{FF2B5EF4-FFF2-40B4-BE49-F238E27FC236}">
                <a16:creationId xmlns:a16="http://schemas.microsoft.com/office/drawing/2014/main" id="{55617BA0-0364-47C2-9889-4A189B8E1BF4}"/>
              </a:ext>
            </a:extLst>
          </p:cNvPr>
          <p:cNvSpPr txBox="1"/>
          <p:nvPr/>
        </p:nvSpPr>
        <p:spPr>
          <a:xfrm>
            <a:off x="11242491" y="9537987"/>
            <a:ext cx="16441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900" dirty="0"/>
              <a:t>Type: </a:t>
            </a:r>
            <a:r>
              <a:rPr lang="nb-NO" sz="900" dirty="0" err="1"/>
              <a:t>blaaResept</a:t>
            </a:r>
            <a:endParaRPr lang="nb-NO" sz="900" dirty="0"/>
          </a:p>
        </p:txBody>
      </p:sp>
      <p:sp>
        <p:nvSpPr>
          <p:cNvPr id="331" name="TekstSylinder 330">
            <a:extLst>
              <a:ext uri="{FF2B5EF4-FFF2-40B4-BE49-F238E27FC236}">
                <a16:creationId xmlns:a16="http://schemas.microsoft.com/office/drawing/2014/main" id="{70F7C185-F2EF-4D25-A29E-B6F37623ADB2}"/>
              </a:ext>
            </a:extLst>
          </p:cNvPr>
          <p:cNvSpPr txBox="1"/>
          <p:nvPr/>
        </p:nvSpPr>
        <p:spPr>
          <a:xfrm>
            <a:off x="11300375" y="9337934"/>
            <a:ext cx="1107420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nb-NO" sz="700" dirty="0"/>
          </a:p>
        </p:txBody>
      </p:sp>
      <p:sp>
        <p:nvSpPr>
          <p:cNvPr id="332" name="TekstSylinder 331">
            <a:extLst>
              <a:ext uri="{FF2B5EF4-FFF2-40B4-BE49-F238E27FC236}">
                <a16:creationId xmlns:a16="http://schemas.microsoft.com/office/drawing/2014/main" id="{3E8A1DE2-AA49-4C67-839C-7BD1222EF28A}"/>
              </a:ext>
            </a:extLst>
          </p:cNvPr>
          <p:cNvSpPr txBox="1"/>
          <p:nvPr/>
        </p:nvSpPr>
        <p:spPr>
          <a:xfrm>
            <a:off x="11242491" y="9679588"/>
            <a:ext cx="16441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900" dirty="0"/>
              <a:t>Navn: m1</a:t>
            </a:r>
          </a:p>
        </p:txBody>
      </p:sp>
      <p:sp>
        <p:nvSpPr>
          <p:cNvPr id="333" name="TekstSylinder 332">
            <a:extLst>
              <a:ext uri="{FF2B5EF4-FFF2-40B4-BE49-F238E27FC236}">
                <a16:creationId xmlns:a16="http://schemas.microsoft.com/office/drawing/2014/main" id="{2ADE4A7B-D015-4143-BFC1-12FAEAA46829}"/>
              </a:ext>
            </a:extLst>
          </p:cNvPr>
          <p:cNvSpPr txBox="1"/>
          <p:nvPr/>
        </p:nvSpPr>
        <p:spPr>
          <a:xfrm>
            <a:off x="11261931" y="10069691"/>
            <a:ext cx="16441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900" dirty="0"/>
              <a:t>Type: </a:t>
            </a:r>
            <a:r>
              <a:rPr lang="nb-NO" sz="900" dirty="0" err="1"/>
              <a:t>MilitearRespeter</a:t>
            </a:r>
            <a:endParaRPr lang="nb-NO" sz="900" dirty="0"/>
          </a:p>
        </p:txBody>
      </p:sp>
      <p:sp>
        <p:nvSpPr>
          <p:cNvPr id="334" name="TekstSylinder 333">
            <a:extLst>
              <a:ext uri="{FF2B5EF4-FFF2-40B4-BE49-F238E27FC236}">
                <a16:creationId xmlns:a16="http://schemas.microsoft.com/office/drawing/2014/main" id="{E40DEE79-6BA1-4932-8144-9FEE8689440E}"/>
              </a:ext>
            </a:extLst>
          </p:cNvPr>
          <p:cNvSpPr txBox="1"/>
          <p:nvPr/>
        </p:nvSpPr>
        <p:spPr>
          <a:xfrm>
            <a:off x="11319815" y="9869639"/>
            <a:ext cx="1107420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nb-NO" sz="700" dirty="0"/>
          </a:p>
        </p:txBody>
      </p:sp>
      <p:sp>
        <p:nvSpPr>
          <p:cNvPr id="335" name="TekstSylinder 334">
            <a:extLst>
              <a:ext uri="{FF2B5EF4-FFF2-40B4-BE49-F238E27FC236}">
                <a16:creationId xmlns:a16="http://schemas.microsoft.com/office/drawing/2014/main" id="{D0A77100-8BC2-4784-8296-058859A30A13}"/>
              </a:ext>
            </a:extLst>
          </p:cNvPr>
          <p:cNvSpPr txBox="1"/>
          <p:nvPr/>
        </p:nvSpPr>
        <p:spPr>
          <a:xfrm>
            <a:off x="11261931" y="10255149"/>
            <a:ext cx="16441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900" dirty="0"/>
              <a:t>Navn: p1</a:t>
            </a:r>
          </a:p>
        </p:txBody>
      </p:sp>
      <p:sp>
        <p:nvSpPr>
          <p:cNvPr id="336" name="TekstSylinder 335">
            <a:extLst>
              <a:ext uri="{FF2B5EF4-FFF2-40B4-BE49-F238E27FC236}">
                <a16:creationId xmlns:a16="http://schemas.microsoft.com/office/drawing/2014/main" id="{7B22CA7D-8BE4-4898-8356-DC473D6F086C}"/>
              </a:ext>
            </a:extLst>
          </p:cNvPr>
          <p:cNvSpPr txBox="1"/>
          <p:nvPr/>
        </p:nvSpPr>
        <p:spPr>
          <a:xfrm>
            <a:off x="11281373" y="10645251"/>
            <a:ext cx="16441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900" dirty="0"/>
              <a:t>Type: </a:t>
            </a:r>
            <a:r>
              <a:rPr lang="nb-NO" sz="900" dirty="0" err="1"/>
              <a:t>PResepter</a:t>
            </a:r>
            <a:endParaRPr lang="nb-NO" sz="900" dirty="0"/>
          </a:p>
        </p:txBody>
      </p:sp>
      <p:sp>
        <p:nvSpPr>
          <p:cNvPr id="337" name="TekstSylinder 336">
            <a:extLst>
              <a:ext uri="{FF2B5EF4-FFF2-40B4-BE49-F238E27FC236}">
                <a16:creationId xmlns:a16="http://schemas.microsoft.com/office/drawing/2014/main" id="{4BA3585B-69EB-4517-80D5-0331D4E1FDAB}"/>
              </a:ext>
            </a:extLst>
          </p:cNvPr>
          <p:cNvSpPr txBox="1"/>
          <p:nvPr/>
        </p:nvSpPr>
        <p:spPr>
          <a:xfrm>
            <a:off x="11339256" y="10445200"/>
            <a:ext cx="1107420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nb-NO" sz="700" dirty="0"/>
          </a:p>
        </p:txBody>
      </p:sp>
      <p:sp>
        <p:nvSpPr>
          <p:cNvPr id="338" name="TekstSylinder 337">
            <a:extLst>
              <a:ext uri="{FF2B5EF4-FFF2-40B4-BE49-F238E27FC236}">
                <a16:creationId xmlns:a16="http://schemas.microsoft.com/office/drawing/2014/main" id="{E02ACCA9-8498-4FE1-942B-D1077E9A0AF4}"/>
              </a:ext>
            </a:extLst>
          </p:cNvPr>
          <p:cNvSpPr txBox="1"/>
          <p:nvPr/>
        </p:nvSpPr>
        <p:spPr>
          <a:xfrm>
            <a:off x="11300375" y="10871624"/>
            <a:ext cx="16441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900" dirty="0"/>
              <a:t>Navn: l1</a:t>
            </a:r>
          </a:p>
        </p:txBody>
      </p:sp>
      <p:sp>
        <p:nvSpPr>
          <p:cNvPr id="339" name="TekstSylinder 338">
            <a:extLst>
              <a:ext uri="{FF2B5EF4-FFF2-40B4-BE49-F238E27FC236}">
                <a16:creationId xmlns:a16="http://schemas.microsoft.com/office/drawing/2014/main" id="{51595F4E-92F4-44D3-94F7-F0C897F96F6A}"/>
              </a:ext>
            </a:extLst>
          </p:cNvPr>
          <p:cNvSpPr txBox="1"/>
          <p:nvPr/>
        </p:nvSpPr>
        <p:spPr>
          <a:xfrm>
            <a:off x="11319817" y="11261728"/>
            <a:ext cx="16441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900" dirty="0"/>
              <a:t>Type: Lege</a:t>
            </a:r>
          </a:p>
        </p:txBody>
      </p:sp>
      <p:sp>
        <p:nvSpPr>
          <p:cNvPr id="340" name="TekstSylinder 339">
            <a:extLst>
              <a:ext uri="{FF2B5EF4-FFF2-40B4-BE49-F238E27FC236}">
                <a16:creationId xmlns:a16="http://schemas.microsoft.com/office/drawing/2014/main" id="{8ECAF5BE-6458-45D1-B14D-20836B34DA2D}"/>
              </a:ext>
            </a:extLst>
          </p:cNvPr>
          <p:cNvSpPr txBox="1"/>
          <p:nvPr/>
        </p:nvSpPr>
        <p:spPr>
          <a:xfrm>
            <a:off x="11377700" y="11061675"/>
            <a:ext cx="1107420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nb-NO" sz="700" dirty="0"/>
          </a:p>
        </p:txBody>
      </p:sp>
      <p:sp>
        <p:nvSpPr>
          <p:cNvPr id="341" name="TekstSylinder 340">
            <a:extLst>
              <a:ext uri="{FF2B5EF4-FFF2-40B4-BE49-F238E27FC236}">
                <a16:creationId xmlns:a16="http://schemas.microsoft.com/office/drawing/2014/main" id="{DB811C29-89EC-49E7-9189-33B2E5839235}"/>
              </a:ext>
            </a:extLst>
          </p:cNvPr>
          <p:cNvSpPr txBox="1"/>
          <p:nvPr/>
        </p:nvSpPr>
        <p:spPr>
          <a:xfrm>
            <a:off x="11319817" y="11447185"/>
            <a:ext cx="16441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900" dirty="0"/>
              <a:t>Navn: s1</a:t>
            </a:r>
          </a:p>
        </p:txBody>
      </p:sp>
      <p:sp>
        <p:nvSpPr>
          <p:cNvPr id="342" name="TekstSylinder 341">
            <a:extLst>
              <a:ext uri="{FF2B5EF4-FFF2-40B4-BE49-F238E27FC236}">
                <a16:creationId xmlns:a16="http://schemas.microsoft.com/office/drawing/2014/main" id="{FD59A94E-F039-467F-BE1E-0C51B3001027}"/>
              </a:ext>
            </a:extLst>
          </p:cNvPr>
          <p:cNvSpPr txBox="1"/>
          <p:nvPr/>
        </p:nvSpPr>
        <p:spPr>
          <a:xfrm>
            <a:off x="11339258" y="11837287"/>
            <a:ext cx="16441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900" dirty="0"/>
              <a:t>Type: Spesialist</a:t>
            </a:r>
          </a:p>
        </p:txBody>
      </p:sp>
      <p:sp>
        <p:nvSpPr>
          <p:cNvPr id="343" name="TekstSylinder 342">
            <a:extLst>
              <a:ext uri="{FF2B5EF4-FFF2-40B4-BE49-F238E27FC236}">
                <a16:creationId xmlns:a16="http://schemas.microsoft.com/office/drawing/2014/main" id="{E4E771CC-99A3-46E2-8F40-FA46799F55C7}"/>
              </a:ext>
            </a:extLst>
          </p:cNvPr>
          <p:cNvSpPr txBox="1"/>
          <p:nvPr/>
        </p:nvSpPr>
        <p:spPr>
          <a:xfrm>
            <a:off x="11397142" y="11637235"/>
            <a:ext cx="1107420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nb-NO" sz="700" dirty="0"/>
          </a:p>
        </p:txBody>
      </p:sp>
      <p:sp>
        <p:nvSpPr>
          <p:cNvPr id="344" name="Rektangel: avrundede hjørner 343">
            <a:extLst>
              <a:ext uri="{FF2B5EF4-FFF2-40B4-BE49-F238E27FC236}">
                <a16:creationId xmlns:a16="http://schemas.microsoft.com/office/drawing/2014/main" id="{7271AD05-4992-467D-B3A4-AD6BB130B869}"/>
              </a:ext>
            </a:extLst>
          </p:cNvPr>
          <p:cNvSpPr/>
          <p:nvPr/>
        </p:nvSpPr>
        <p:spPr>
          <a:xfrm>
            <a:off x="5121260" y="10785165"/>
            <a:ext cx="1467879" cy="70739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1350"/>
          </a:p>
        </p:txBody>
      </p:sp>
      <p:sp>
        <p:nvSpPr>
          <p:cNvPr id="345" name="TekstSylinder 344">
            <a:extLst>
              <a:ext uri="{FF2B5EF4-FFF2-40B4-BE49-F238E27FC236}">
                <a16:creationId xmlns:a16="http://schemas.microsoft.com/office/drawing/2014/main" id="{B1847890-CF28-4CC1-B366-39AF634B16FD}"/>
              </a:ext>
            </a:extLst>
          </p:cNvPr>
          <p:cNvSpPr txBox="1"/>
          <p:nvPr/>
        </p:nvSpPr>
        <p:spPr>
          <a:xfrm>
            <a:off x="5312766" y="10450224"/>
            <a:ext cx="13472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b-NO" dirty="0"/>
              <a:t>Lege</a:t>
            </a:r>
          </a:p>
        </p:txBody>
      </p:sp>
      <p:sp>
        <p:nvSpPr>
          <p:cNvPr id="346" name="TekstSylinder 345">
            <a:extLst>
              <a:ext uri="{FF2B5EF4-FFF2-40B4-BE49-F238E27FC236}">
                <a16:creationId xmlns:a16="http://schemas.microsoft.com/office/drawing/2014/main" id="{5FEAAB30-58BE-4AAE-B1D9-059BAFAC79A9}"/>
              </a:ext>
            </a:extLst>
          </p:cNvPr>
          <p:cNvSpPr txBox="1"/>
          <p:nvPr/>
        </p:nvSpPr>
        <p:spPr>
          <a:xfrm>
            <a:off x="5410903" y="10845186"/>
            <a:ext cx="16441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900" dirty="0"/>
              <a:t>Navn: navn</a:t>
            </a:r>
          </a:p>
        </p:txBody>
      </p:sp>
      <p:sp>
        <p:nvSpPr>
          <p:cNvPr id="347" name="TekstSylinder 346">
            <a:extLst>
              <a:ext uri="{FF2B5EF4-FFF2-40B4-BE49-F238E27FC236}">
                <a16:creationId xmlns:a16="http://schemas.microsoft.com/office/drawing/2014/main" id="{86A12298-DCF3-4B32-8D55-A48A92ED8452}"/>
              </a:ext>
            </a:extLst>
          </p:cNvPr>
          <p:cNvSpPr txBox="1"/>
          <p:nvPr/>
        </p:nvSpPr>
        <p:spPr>
          <a:xfrm>
            <a:off x="5398747" y="11186397"/>
            <a:ext cx="16441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900" dirty="0"/>
              <a:t>Type: </a:t>
            </a:r>
            <a:r>
              <a:rPr lang="nb-NO" sz="900" dirty="0" err="1"/>
              <a:t>String</a:t>
            </a:r>
            <a:endParaRPr lang="nb-NO" sz="900" dirty="0"/>
          </a:p>
        </p:txBody>
      </p:sp>
      <p:sp>
        <p:nvSpPr>
          <p:cNvPr id="348" name="TekstSylinder 347">
            <a:extLst>
              <a:ext uri="{FF2B5EF4-FFF2-40B4-BE49-F238E27FC236}">
                <a16:creationId xmlns:a16="http://schemas.microsoft.com/office/drawing/2014/main" id="{1EBF9365-6F67-4BE2-A06A-C668523B4F17}"/>
              </a:ext>
            </a:extLst>
          </p:cNvPr>
          <p:cNvSpPr txBox="1"/>
          <p:nvPr/>
        </p:nvSpPr>
        <p:spPr>
          <a:xfrm>
            <a:off x="5299278" y="11037643"/>
            <a:ext cx="1107420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nb-NO" sz="700" dirty="0"/>
          </a:p>
        </p:txBody>
      </p:sp>
      <p:sp>
        <p:nvSpPr>
          <p:cNvPr id="354" name="TekstSylinder 353">
            <a:extLst>
              <a:ext uri="{FF2B5EF4-FFF2-40B4-BE49-F238E27FC236}">
                <a16:creationId xmlns:a16="http://schemas.microsoft.com/office/drawing/2014/main" id="{C278D079-8ECD-4F18-A0FA-BB04A35356F6}"/>
              </a:ext>
            </a:extLst>
          </p:cNvPr>
          <p:cNvSpPr txBox="1"/>
          <p:nvPr/>
        </p:nvSpPr>
        <p:spPr>
          <a:xfrm>
            <a:off x="5703813" y="9771773"/>
            <a:ext cx="1383161" cy="40862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/>
              <a:t>Hanna</a:t>
            </a:r>
          </a:p>
        </p:txBody>
      </p:sp>
      <p:cxnSp>
        <p:nvCxnSpPr>
          <p:cNvPr id="355" name="Kobling: vinkel 354">
            <a:extLst>
              <a:ext uri="{FF2B5EF4-FFF2-40B4-BE49-F238E27FC236}">
                <a16:creationId xmlns:a16="http://schemas.microsoft.com/office/drawing/2014/main" id="{5D80DF37-EB92-4DDA-8157-7EBEFF65E461}"/>
              </a:ext>
            </a:extLst>
          </p:cNvPr>
          <p:cNvCxnSpPr>
            <a:cxnSpLocks/>
            <a:stCxn id="348" idx="0"/>
            <a:endCxn id="354" idx="2"/>
          </p:cNvCxnSpPr>
          <p:nvPr/>
        </p:nvCxnSpPr>
        <p:spPr>
          <a:xfrm rot="5400000" flipH="1" flipV="1">
            <a:off x="5695569" y="10337816"/>
            <a:ext cx="857247" cy="54240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6" name="Rektangel: avrundede hjørner 355">
            <a:extLst>
              <a:ext uri="{FF2B5EF4-FFF2-40B4-BE49-F238E27FC236}">
                <a16:creationId xmlns:a16="http://schemas.microsoft.com/office/drawing/2014/main" id="{41DE2D8F-19C5-4D71-AA63-9BF0351858F3}"/>
              </a:ext>
            </a:extLst>
          </p:cNvPr>
          <p:cNvSpPr/>
          <p:nvPr/>
        </p:nvSpPr>
        <p:spPr>
          <a:xfrm>
            <a:off x="4835485" y="13173857"/>
            <a:ext cx="2570012" cy="70739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1350"/>
          </a:p>
        </p:txBody>
      </p:sp>
      <p:sp>
        <p:nvSpPr>
          <p:cNvPr id="357" name="TekstSylinder 356">
            <a:extLst>
              <a:ext uri="{FF2B5EF4-FFF2-40B4-BE49-F238E27FC236}">
                <a16:creationId xmlns:a16="http://schemas.microsoft.com/office/drawing/2014/main" id="{F9D12428-8B90-4547-A947-BE6BB444B4FD}"/>
              </a:ext>
            </a:extLst>
          </p:cNvPr>
          <p:cNvSpPr txBox="1"/>
          <p:nvPr/>
        </p:nvSpPr>
        <p:spPr>
          <a:xfrm>
            <a:off x="5026994" y="12838916"/>
            <a:ext cx="13472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b-NO" dirty="0"/>
              <a:t>Spesialist</a:t>
            </a:r>
          </a:p>
        </p:txBody>
      </p:sp>
      <p:sp>
        <p:nvSpPr>
          <p:cNvPr id="358" name="TekstSylinder 357">
            <a:extLst>
              <a:ext uri="{FF2B5EF4-FFF2-40B4-BE49-F238E27FC236}">
                <a16:creationId xmlns:a16="http://schemas.microsoft.com/office/drawing/2014/main" id="{CE30DF47-D99F-47E4-B65B-2E26E462F75D}"/>
              </a:ext>
            </a:extLst>
          </p:cNvPr>
          <p:cNvSpPr txBox="1"/>
          <p:nvPr/>
        </p:nvSpPr>
        <p:spPr>
          <a:xfrm>
            <a:off x="5125130" y="13233878"/>
            <a:ext cx="16441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900" dirty="0"/>
              <a:t>Navn: navn</a:t>
            </a:r>
          </a:p>
        </p:txBody>
      </p:sp>
      <p:sp>
        <p:nvSpPr>
          <p:cNvPr id="359" name="TekstSylinder 358">
            <a:extLst>
              <a:ext uri="{FF2B5EF4-FFF2-40B4-BE49-F238E27FC236}">
                <a16:creationId xmlns:a16="http://schemas.microsoft.com/office/drawing/2014/main" id="{4A418570-85C0-46F9-8095-9A6FA84F494C}"/>
              </a:ext>
            </a:extLst>
          </p:cNvPr>
          <p:cNvSpPr txBox="1"/>
          <p:nvPr/>
        </p:nvSpPr>
        <p:spPr>
          <a:xfrm>
            <a:off x="5112973" y="13575089"/>
            <a:ext cx="16441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900" dirty="0"/>
              <a:t>Type: </a:t>
            </a:r>
            <a:r>
              <a:rPr lang="nb-NO" sz="900" dirty="0" err="1"/>
              <a:t>String</a:t>
            </a:r>
            <a:endParaRPr lang="nb-NO" sz="900" dirty="0"/>
          </a:p>
        </p:txBody>
      </p:sp>
      <p:sp>
        <p:nvSpPr>
          <p:cNvPr id="360" name="TekstSylinder 359">
            <a:extLst>
              <a:ext uri="{FF2B5EF4-FFF2-40B4-BE49-F238E27FC236}">
                <a16:creationId xmlns:a16="http://schemas.microsoft.com/office/drawing/2014/main" id="{349E8B7D-B0F5-4DF6-8714-901970A7C88F}"/>
              </a:ext>
            </a:extLst>
          </p:cNvPr>
          <p:cNvSpPr txBox="1"/>
          <p:nvPr/>
        </p:nvSpPr>
        <p:spPr>
          <a:xfrm>
            <a:off x="5013505" y="13426335"/>
            <a:ext cx="1107420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nb-NO" sz="700" dirty="0"/>
          </a:p>
        </p:txBody>
      </p:sp>
      <p:sp>
        <p:nvSpPr>
          <p:cNvPr id="361" name="TekstSylinder 360">
            <a:extLst>
              <a:ext uri="{FF2B5EF4-FFF2-40B4-BE49-F238E27FC236}">
                <a16:creationId xmlns:a16="http://schemas.microsoft.com/office/drawing/2014/main" id="{80CB911A-9E52-4806-A8B5-AFBC007728FC}"/>
              </a:ext>
            </a:extLst>
          </p:cNvPr>
          <p:cNvSpPr txBox="1"/>
          <p:nvPr/>
        </p:nvSpPr>
        <p:spPr>
          <a:xfrm>
            <a:off x="5418038" y="12160465"/>
            <a:ext cx="838298" cy="40862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/>
              <a:t>Anker</a:t>
            </a:r>
          </a:p>
        </p:txBody>
      </p:sp>
      <p:cxnSp>
        <p:nvCxnSpPr>
          <p:cNvPr id="362" name="Kobling: vinkel 361">
            <a:extLst>
              <a:ext uri="{FF2B5EF4-FFF2-40B4-BE49-F238E27FC236}">
                <a16:creationId xmlns:a16="http://schemas.microsoft.com/office/drawing/2014/main" id="{5876036C-807B-49FD-8D87-0AB58D139FB1}"/>
              </a:ext>
            </a:extLst>
          </p:cNvPr>
          <p:cNvCxnSpPr>
            <a:cxnSpLocks/>
            <a:stCxn id="360" idx="0"/>
            <a:endCxn id="361" idx="2"/>
          </p:cNvCxnSpPr>
          <p:nvPr/>
        </p:nvCxnSpPr>
        <p:spPr>
          <a:xfrm rot="5400000" flipH="1" flipV="1">
            <a:off x="5273580" y="12862724"/>
            <a:ext cx="857247" cy="26997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4" name="TekstSylinder 363">
            <a:extLst>
              <a:ext uri="{FF2B5EF4-FFF2-40B4-BE49-F238E27FC236}">
                <a16:creationId xmlns:a16="http://schemas.microsoft.com/office/drawing/2014/main" id="{2AC0D96F-CD3A-424E-BC14-9A9497409B63}"/>
              </a:ext>
            </a:extLst>
          </p:cNvPr>
          <p:cNvSpPr txBox="1"/>
          <p:nvPr/>
        </p:nvSpPr>
        <p:spPr>
          <a:xfrm>
            <a:off x="6315049" y="13245669"/>
            <a:ext cx="16441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900" dirty="0"/>
              <a:t>Navn: </a:t>
            </a:r>
            <a:r>
              <a:rPr lang="nb-NO" sz="900" dirty="0" err="1"/>
              <a:t>kontrollId</a:t>
            </a:r>
            <a:endParaRPr lang="nb-NO" sz="900" dirty="0"/>
          </a:p>
        </p:txBody>
      </p:sp>
      <p:sp>
        <p:nvSpPr>
          <p:cNvPr id="365" name="TekstSylinder 364">
            <a:extLst>
              <a:ext uri="{FF2B5EF4-FFF2-40B4-BE49-F238E27FC236}">
                <a16:creationId xmlns:a16="http://schemas.microsoft.com/office/drawing/2014/main" id="{BBFCD6AF-6150-4E4D-B416-21849F55F07F}"/>
              </a:ext>
            </a:extLst>
          </p:cNvPr>
          <p:cNvSpPr txBox="1"/>
          <p:nvPr/>
        </p:nvSpPr>
        <p:spPr>
          <a:xfrm>
            <a:off x="6302893" y="13586880"/>
            <a:ext cx="16441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900" dirty="0"/>
              <a:t>Type: </a:t>
            </a:r>
            <a:r>
              <a:rPr lang="nb-NO" sz="900" dirty="0" err="1"/>
              <a:t>int</a:t>
            </a:r>
            <a:endParaRPr lang="nb-NO" sz="900" dirty="0"/>
          </a:p>
        </p:txBody>
      </p:sp>
      <p:sp>
        <p:nvSpPr>
          <p:cNvPr id="366" name="TekstSylinder 365">
            <a:extLst>
              <a:ext uri="{FF2B5EF4-FFF2-40B4-BE49-F238E27FC236}">
                <a16:creationId xmlns:a16="http://schemas.microsoft.com/office/drawing/2014/main" id="{20023D26-FB74-4ACD-AACD-18A3C952CB3E}"/>
              </a:ext>
            </a:extLst>
          </p:cNvPr>
          <p:cNvSpPr txBox="1"/>
          <p:nvPr/>
        </p:nvSpPr>
        <p:spPr>
          <a:xfrm>
            <a:off x="6203424" y="13438126"/>
            <a:ext cx="1107420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b-NO" sz="700" dirty="0"/>
              <a:t>54321</a:t>
            </a:r>
          </a:p>
        </p:txBody>
      </p:sp>
      <p:cxnSp>
        <p:nvCxnSpPr>
          <p:cNvPr id="377" name="Kobling: vinkel 376">
            <a:extLst>
              <a:ext uri="{FF2B5EF4-FFF2-40B4-BE49-F238E27FC236}">
                <a16:creationId xmlns:a16="http://schemas.microsoft.com/office/drawing/2014/main" id="{3A7698A7-DC8B-43B4-9176-6D457A4ACE38}"/>
              </a:ext>
            </a:extLst>
          </p:cNvPr>
          <p:cNvCxnSpPr>
            <a:cxnSpLocks/>
            <a:stCxn id="54" idx="1"/>
            <a:endCxn id="344" idx="1"/>
          </p:cNvCxnSpPr>
          <p:nvPr/>
        </p:nvCxnSpPr>
        <p:spPr>
          <a:xfrm rot="10800000" flipV="1">
            <a:off x="5121261" y="2736218"/>
            <a:ext cx="5610183" cy="8402645"/>
          </a:xfrm>
          <a:prstGeom prst="bentConnector3">
            <a:avLst>
              <a:gd name="adj1" fmla="val 10407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Kobling: vinkel 380">
            <a:extLst>
              <a:ext uri="{FF2B5EF4-FFF2-40B4-BE49-F238E27FC236}">
                <a16:creationId xmlns:a16="http://schemas.microsoft.com/office/drawing/2014/main" id="{A14542AA-3C59-417A-8C4D-94F40B308624}"/>
              </a:ext>
            </a:extLst>
          </p:cNvPr>
          <p:cNvCxnSpPr>
            <a:stCxn id="220" idx="1"/>
            <a:endCxn id="344" idx="2"/>
          </p:cNvCxnSpPr>
          <p:nvPr/>
        </p:nvCxnSpPr>
        <p:spPr>
          <a:xfrm rot="10800000" flipV="1">
            <a:off x="5855198" y="5731564"/>
            <a:ext cx="1576272" cy="5760997"/>
          </a:xfrm>
          <a:prstGeom prst="bentConnector4">
            <a:avLst>
              <a:gd name="adj1" fmla="val 26719"/>
              <a:gd name="adj2" fmla="val 10396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Kobling: vinkel 383">
            <a:extLst>
              <a:ext uri="{FF2B5EF4-FFF2-40B4-BE49-F238E27FC236}">
                <a16:creationId xmlns:a16="http://schemas.microsoft.com/office/drawing/2014/main" id="{C5115438-CE44-4C07-A345-8E2670CAD711}"/>
              </a:ext>
            </a:extLst>
          </p:cNvPr>
          <p:cNvCxnSpPr>
            <a:cxnSpLocks/>
            <a:stCxn id="236" idx="1"/>
            <a:endCxn id="356" idx="1"/>
          </p:cNvCxnSpPr>
          <p:nvPr/>
        </p:nvCxnSpPr>
        <p:spPr>
          <a:xfrm rot="10800000" flipH="1" flipV="1">
            <a:off x="4098755" y="4032700"/>
            <a:ext cx="736730" cy="9494854"/>
          </a:xfrm>
          <a:prstGeom prst="bentConnector3">
            <a:avLst>
              <a:gd name="adj1" fmla="val -3102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Kobling: vinkel 398">
            <a:extLst>
              <a:ext uri="{FF2B5EF4-FFF2-40B4-BE49-F238E27FC236}">
                <a16:creationId xmlns:a16="http://schemas.microsoft.com/office/drawing/2014/main" id="{83CB62B5-7151-4EED-BB3D-4A23BCA89AEA}"/>
              </a:ext>
            </a:extLst>
          </p:cNvPr>
          <p:cNvCxnSpPr>
            <a:stCxn id="120" idx="3"/>
            <a:endCxn id="265" idx="1"/>
          </p:cNvCxnSpPr>
          <p:nvPr/>
        </p:nvCxnSpPr>
        <p:spPr>
          <a:xfrm flipV="1">
            <a:off x="12388791" y="7059049"/>
            <a:ext cx="3549970" cy="57402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Kobling: vinkel 400">
            <a:extLst>
              <a:ext uri="{FF2B5EF4-FFF2-40B4-BE49-F238E27FC236}">
                <a16:creationId xmlns:a16="http://schemas.microsoft.com/office/drawing/2014/main" id="{6D39151B-ABDA-4264-A79F-BF135019FE87}"/>
              </a:ext>
            </a:extLst>
          </p:cNvPr>
          <p:cNvCxnSpPr>
            <a:stCxn id="158" idx="3"/>
            <a:endCxn id="289" idx="1"/>
          </p:cNvCxnSpPr>
          <p:nvPr/>
        </p:nvCxnSpPr>
        <p:spPr>
          <a:xfrm>
            <a:off x="12408235" y="8164781"/>
            <a:ext cx="5257641" cy="178405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Kobling: vinkel 402">
            <a:extLst>
              <a:ext uri="{FF2B5EF4-FFF2-40B4-BE49-F238E27FC236}">
                <a16:creationId xmlns:a16="http://schemas.microsoft.com/office/drawing/2014/main" id="{CC729185-0E1D-4780-A994-2A67FB62CC04}"/>
              </a:ext>
            </a:extLst>
          </p:cNvPr>
          <p:cNvCxnSpPr>
            <a:stCxn id="164" idx="3"/>
            <a:endCxn id="308" idx="1"/>
          </p:cNvCxnSpPr>
          <p:nvPr/>
        </p:nvCxnSpPr>
        <p:spPr>
          <a:xfrm>
            <a:off x="12427673" y="8740340"/>
            <a:ext cx="3519044" cy="454006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Kobling: vinkel 404">
            <a:extLst>
              <a:ext uri="{FF2B5EF4-FFF2-40B4-BE49-F238E27FC236}">
                <a16:creationId xmlns:a16="http://schemas.microsoft.com/office/drawing/2014/main" id="{36D665C6-7F1F-4482-8CA2-F78A428CBAE7}"/>
              </a:ext>
            </a:extLst>
          </p:cNvPr>
          <p:cNvCxnSpPr>
            <a:stCxn id="226" idx="3"/>
            <a:endCxn id="289" idx="1"/>
          </p:cNvCxnSpPr>
          <p:nvPr/>
        </p:nvCxnSpPr>
        <p:spPr>
          <a:xfrm>
            <a:off x="9801516" y="5741515"/>
            <a:ext cx="7864358" cy="420731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Kobling: vinkel 408">
            <a:extLst>
              <a:ext uri="{FF2B5EF4-FFF2-40B4-BE49-F238E27FC236}">
                <a16:creationId xmlns:a16="http://schemas.microsoft.com/office/drawing/2014/main" id="{DC6BE1A7-939C-40FC-B6DB-D4AC3E29811F}"/>
              </a:ext>
            </a:extLst>
          </p:cNvPr>
          <p:cNvCxnSpPr>
            <a:stCxn id="242" idx="3"/>
            <a:endCxn id="308" idx="1"/>
          </p:cNvCxnSpPr>
          <p:nvPr/>
        </p:nvCxnSpPr>
        <p:spPr>
          <a:xfrm>
            <a:off x="6468801" y="4042651"/>
            <a:ext cx="9477916" cy="923775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7" name="Kobling: vinkel 416">
            <a:extLst>
              <a:ext uri="{FF2B5EF4-FFF2-40B4-BE49-F238E27FC236}">
                <a16:creationId xmlns:a16="http://schemas.microsoft.com/office/drawing/2014/main" id="{47D4D9B6-17AF-40B7-9078-1543464E9937}"/>
              </a:ext>
            </a:extLst>
          </p:cNvPr>
          <p:cNvCxnSpPr>
            <a:stCxn id="194" idx="3"/>
            <a:endCxn id="265" idx="1"/>
          </p:cNvCxnSpPr>
          <p:nvPr/>
        </p:nvCxnSpPr>
        <p:spPr>
          <a:xfrm>
            <a:off x="13101487" y="2746170"/>
            <a:ext cx="2837274" cy="431288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9" name="Kobling: vinkel 418">
            <a:extLst>
              <a:ext uri="{FF2B5EF4-FFF2-40B4-BE49-F238E27FC236}">
                <a16:creationId xmlns:a16="http://schemas.microsoft.com/office/drawing/2014/main" id="{970A24AC-C42A-45A8-A180-63DB4A181FCF}"/>
              </a:ext>
            </a:extLst>
          </p:cNvPr>
          <p:cNvCxnSpPr>
            <a:stCxn id="343" idx="1"/>
            <a:endCxn id="356" idx="3"/>
          </p:cNvCxnSpPr>
          <p:nvPr/>
        </p:nvCxnSpPr>
        <p:spPr>
          <a:xfrm rot="10800000" flipV="1">
            <a:off x="7405500" y="11737262"/>
            <a:ext cx="3991645" cy="179029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1" name="Kobling: vinkel 420">
            <a:extLst>
              <a:ext uri="{FF2B5EF4-FFF2-40B4-BE49-F238E27FC236}">
                <a16:creationId xmlns:a16="http://schemas.microsoft.com/office/drawing/2014/main" id="{836BE3B5-AB2A-4143-B4B2-089523776F82}"/>
              </a:ext>
            </a:extLst>
          </p:cNvPr>
          <p:cNvCxnSpPr>
            <a:stCxn id="340" idx="1"/>
            <a:endCxn id="344" idx="3"/>
          </p:cNvCxnSpPr>
          <p:nvPr/>
        </p:nvCxnSpPr>
        <p:spPr>
          <a:xfrm rot="10800000">
            <a:off x="6589140" y="11138865"/>
            <a:ext cx="4788563" cy="2283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3" name="Kobling: vinkel 422">
            <a:extLst>
              <a:ext uri="{FF2B5EF4-FFF2-40B4-BE49-F238E27FC236}">
                <a16:creationId xmlns:a16="http://schemas.microsoft.com/office/drawing/2014/main" id="{4E975644-1486-4CA1-8679-FC31647A630E}"/>
              </a:ext>
            </a:extLst>
          </p:cNvPr>
          <p:cNvCxnSpPr>
            <a:stCxn id="331" idx="1"/>
            <a:endCxn id="30" idx="1"/>
          </p:cNvCxnSpPr>
          <p:nvPr/>
        </p:nvCxnSpPr>
        <p:spPr>
          <a:xfrm rot="10800000">
            <a:off x="10553425" y="3327800"/>
            <a:ext cx="746953" cy="6110160"/>
          </a:xfrm>
          <a:prstGeom prst="bentConnector3">
            <a:avLst>
              <a:gd name="adj1" fmla="val 13060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5" name="Kobling: vinkel 424">
            <a:extLst>
              <a:ext uri="{FF2B5EF4-FFF2-40B4-BE49-F238E27FC236}">
                <a16:creationId xmlns:a16="http://schemas.microsoft.com/office/drawing/2014/main" id="{4AE45754-DFD1-4ED1-9D68-5B6C04CF009B}"/>
              </a:ext>
            </a:extLst>
          </p:cNvPr>
          <p:cNvCxnSpPr>
            <a:stCxn id="334" idx="1"/>
            <a:endCxn id="217" idx="1"/>
          </p:cNvCxnSpPr>
          <p:nvPr/>
        </p:nvCxnSpPr>
        <p:spPr>
          <a:xfrm rot="10800000">
            <a:off x="7253451" y="6323147"/>
            <a:ext cx="4066364" cy="3646518"/>
          </a:xfrm>
          <a:prstGeom prst="bentConnector3">
            <a:avLst>
              <a:gd name="adj1" fmla="val 10562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Kobling: vinkel 428">
            <a:extLst>
              <a:ext uri="{FF2B5EF4-FFF2-40B4-BE49-F238E27FC236}">
                <a16:creationId xmlns:a16="http://schemas.microsoft.com/office/drawing/2014/main" id="{C3DBBA5F-02AB-455A-85A0-A1E4415C5587}"/>
              </a:ext>
            </a:extLst>
          </p:cNvPr>
          <p:cNvCxnSpPr>
            <a:stCxn id="337" idx="1"/>
            <a:endCxn id="233" idx="1"/>
          </p:cNvCxnSpPr>
          <p:nvPr/>
        </p:nvCxnSpPr>
        <p:spPr>
          <a:xfrm rot="10800000">
            <a:off x="3920736" y="4624286"/>
            <a:ext cx="7418520" cy="5920943"/>
          </a:xfrm>
          <a:prstGeom prst="bentConnector3">
            <a:avLst>
              <a:gd name="adj1" fmla="val 10308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24332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-te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e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19078</TotalTime>
  <Words>894</Words>
  <Application>Microsoft Office PowerPoint</Application>
  <PresentationFormat>Egendefinert</PresentationFormat>
  <Paragraphs>264</Paragraphs>
  <Slides>4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3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Office-tema</vt:lpstr>
      <vt:lpstr>PowerPoint-presentasjon</vt:lpstr>
      <vt:lpstr>PowerPoint-presentasjon</vt:lpstr>
      <vt:lpstr>PowerPoint-presentasjon</vt:lpstr>
      <vt:lpstr>PowerPoint-presentasjon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Erik Anker Kilberg Skallevold</dc:creator>
  <cp:lastModifiedBy>Erik Anker Kilberg Skallevold</cp:lastModifiedBy>
  <cp:revision>3</cp:revision>
  <dcterms:created xsi:type="dcterms:W3CDTF">2021-02-01T11:08:12Z</dcterms:created>
  <dcterms:modified xsi:type="dcterms:W3CDTF">2021-02-24T12:16:12Z</dcterms:modified>
</cp:coreProperties>
</file>