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ACC1A-8548-43F8-A839-3F11097CA813}" v="17" dt="2021-02-14T16:28:55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66" d="100"/>
          <a:sy n="66" d="100"/>
        </p:scale>
        <p:origin x="927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Anker Kilberg Skallevold" userId="db5690e31e0c9187" providerId="LiveId" clId="{EAAACC1A-8548-43F8-A839-3F11097CA813}"/>
    <pc:docChg chg="undo custSel addSld modSld modMainMaster">
      <pc:chgData name="Erik Anker Kilberg Skallevold" userId="db5690e31e0c9187" providerId="LiveId" clId="{EAAACC1A-8548-43F8-A839-3F11097CA813}" dt="2021-02-14T16:29:04.258" v="60" actId="14100"/>
      <pc:docMkLst>
        <pc:docMk/>
      </pc:docMkLst>
      <pc:sldChg chg="addSp delSp modSp mod">
        <pc:chgData name="Erik Anker Kilberg Skallevold" userId="db5690e31e0c9187" providerId="LiveId" clId="{EAAACC1A-8548-43F8-A839-3F11097CA813}" dt="2021-02-14T16:28:18.365" v="50" actId="14100"/>
        <pc:sldMkLst>
          <pc:docMk/>
          <pc:sldMk cId="57070468" sldId="256"/>
        </pc:sldMkLst>
        <pc:spChg chg="del">
          <ac:chgData name="Erik Anker Kilberg Skallevold" userId="db5690e31e0c9187" providerId="LiveId" clId="{EAAACC1A-8548-43F8-A839-3F11097CA813}" dt="2021-02-14T16:15:45.122" v="0" actId="478"/>
          <ac:spMkLst>
            <pc:docMk/>
            <pc:sldMk cId="57070468" sldId="256"/>
            <ac:spMk id="2" creationId="{5AA24286-08A6-44E7-B1AF-3C4C9053B453}"/>
          </ac:spMkLst>
        </pc:spChg>
        <pc:spChg chg="del">
          <ac:chgData name="Erik Anker Kilberg Skallevold" userId="db5690e31e0c9187" providerId="LiveId" clId="{EAAACC1A-8548-43F8-A839-3F11097CA813}" dt="2021-02-14T16:15:45.122" v="0" actId="478"/>
          <ac:spMkLst>
            <pc:docMk/>
            <pc:sldMk cId="57070468" sldId="256"/>
            <ac:spMk id="3" creationId="{3FAB475F-1CC6-4111-B0A9-AB4FF6C8D5A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" creationId="{3AB063F7-0541-4172-9D94-E07993FB549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" creationId="{26B28D9C-488E-4915-A0C4-8177F50BD8CB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6" creationId="{F8FA8BAB-E055-4536-88B3-1372AA8A775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" creationId="{F945EE5B-E126-4470-A264-F94C16593DFA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" creationId="{6BE9ED1C-ED7A-4217-9184-CA8DA6E8B6B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" creationId="{305775B8-6C86-4315-BE28-B205091586E4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" creationId="{29F97239-41FD-4C4C-AECE-5A69B0F53D9D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" creationId="{61DF1CDF-5ED7-4D0B-84D4-9F04BA7EEE2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" creationId="{38FFB14B-3132-43AF-B858-08CC43430A3F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" creationId="{BF750D71-27BC-4684-8881-A6600BD92E2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" creationId="{BADCE0EE-F81D-479C-9C60-BCBE9F4EED37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" creationId="{7274FC72-D70F-41E4-9A99-93CCBC4F760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" creationId="{3BD213D4-03D6-46DD-BE9D-910043413614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7" creationId="{4933DE72-A3D0-4C7F-A72F-FD8D4A6CC87D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8" creationId="{3CB0AF8C-D405-4C80-A7A2-E204E5700D1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9" creationId="{EEE53B6E-35C1-4F27-9026-66225CA85D3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0" creationId="{1BD5064E-7B4C-490D-B5D9-7C6F64B47C08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1" creationId="{421FD136-3146-4084-A352-52E5D62E59B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2" creationId="{6CF5477A-EE6B-4A07-A92F-E3C06E73C73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3" creationId="{E8BCBB2F-B8C4-4ACE-9CD3-E1BCE524188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4" creationId="{4DCD55D0-5F87-481C-87A5-D6137698C6E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5" creationId="{6BC14A19-9C73-432F-A1B7-A46240200228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6" creationId="{BC068BD7-676B-4F7B-BCAE-12BCBAF28D3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7" creationId="{DAB1886F-4277-473A-8075-9D3A401544B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8" creationId="{49F6A8D0-55F4-4478-9BE1-C9F4F7534A9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9" creationId="{34213CFF-8C58-4B6D-8B89-465945595E2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32" creationId="{119201D7-10CC-417A-AD52-DEE43A1A604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33" creationId="{7278AF00-9892-4496-BDE5-60F41D050F96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34" creationId="{BBBE321F-8068-4A6C-9295-5B9B9F2AC7F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35" creationId="{C7C74E70-EF59-4B84-8165-0E3AAF40573D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36" creationId="{C4439467-F469-4EBC-87A0-7141F24019F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37" creationId="{BC33C5DD-6882-4F4E-906E-5274C2BE3418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38" creationId="{53B3A2AB-CFD7-4B0B-A410-90FEA9023B78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39" creationId="{DDD4CEB5-B473-4AE3-B190-FED87D1D9CE6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0" creationId="{ACB1F14F-0A49-4D59-B717-64CC732EA02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1" creationId="{043B2A6B-DF66-4C88-BCE3-77B2F5C42E2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2" creationId="{56F9054E-F0C5-4E51-9708-6B2B1478E46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3" creationId="{B9244FAB-4042-4716-8696-CC90E592005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4" creationId="{4876BDA9-0AE4-4D6F-BB93-204C6AEE30E4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5" creationId="{C1AF51BE-2B5E-4CBC-A1E2-2A406F36B4AF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6" creationId="{D7C7B7C6-4F74-4849-B36F-067B811AE6B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7" creationId="{7D4B060B-AB31-4EFD-9A08-FF51B989E30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8" creationId="{DA817544-67FF-4837-9063-A725D9226C2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49" creationId="{1FC06046-EF7E-4E79-8024-042549C4A37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0" creationId="{9322DF4E-C72D-4EDE-80EB-5E3ED125D95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1" creationId="{A419BC23-A901-443E-9828-B2B3B667E11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2" creationId="{28D66A1E-9227-4AA3-BCAA-933D251BCFF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3" creationId="{39D00302-CED9-43AA-841E-9D678871C4D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4" creationId="{8EDBD6DC-16C5-4CB2-B333-EB8C8A3006D6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5" creationId="{0000682C-EB95-4114-987E-4602772E93B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6" creationId="{29B6AFF4-57CE-4D84-991F-5989D35A5E8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7" creationId="{F3EE7B3D-38D8-4551-8AE2-CE4EA80B2A14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8" creationId="{EDA988FB-786C-4114-9E5A-34B22AE0100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59" creationId="{49CEE909-E9B7-497F-BB7D-3D64F6F05EB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60" creationId="{F22A61D6-B5AD-4C27-911C-F255808A131D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61" creationId="{1F34CF01-AC11-426F-BA99-4DBAE001E74F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62" creationId="{6D8AA842-11D0-4E50-8427-9CC6FD53B8A7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63" creationId="{D307E725-D719-487D-A138-415546A35A7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67" creationId="{DB0E0CB3-1F6B-4821-9B78-4401B015FC3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68" creationId="{A5510F09-0A52-4036-8EBB-D90E162D3F17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69" creationId="{D6A565DF-6912-45E0-B164-34EE905B455F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0" creationId="{ADDD81A9-116D-4782-825D-51BA04B842A6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1" creationId="{CE12818A-A070-4676-AEF5-8634823535C7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2" creationId="{D4EBDBB4-1EAD-4CFD-9662-84929214565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3" creationId="{B7836B72-BEA9-4D14-B5E5-BC177929999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4" creationId="{013EA4A8-3405-4A58-B662-EEEABE9809C8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5" creationId="{84F92F72-11D5-4720-9BA4-69CD898CCDFA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6" creationId="{03733872-84A3-4AFE-A368-E23C1A259234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7" creationId="{C6C91AD2-24F8-4B50-85BF-2A0D374E203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8" creationId="{A43BCDFC-AF71-48F0-9071-7FCDF4E64D67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79" creationId="{BCF5AEFF-A46D-42EA-A432-159F8F6208BA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0" creationId="{B0D9C583-3A94-4E80-A89C-DEE081B8E2A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1" creationId="{2F2A606C-6CF1-408C-8C51-522FAED3A99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2" creationId="{8396948E-FA4E-4485-955D-793C08D6484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3" creationId="{1BCE45C3-3F4B-476C-B61A-E1780193D996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4" creationId="{AD4D1E9D-5F48-4943-B7B4-FE8D6F11AFB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5" creationId="{B7B71E02-3FA8-4B80-A8D1-AABEEC5CC11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6" creationId="{55DEE9DA-A38D-4ED8-9E60-DD27D4E5DA1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7" creationId="{07A96B5D-0C16-41F5-9EFE-A8F3E6BDB08D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8" creationId="{BA38A17A-F2A9-48FE-A0B5-C0AA7B8164AD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89" creationId="{590D94C1-66BB-4202-B8A4-2293B764FC7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0" creationId="{6E10F25D-D1AC-4A1D-99F8-E2F6E9769C0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1" creationId="{E02F2FC2-5B68-413A-92A2-25C6B80D3D6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2" creationId="{0EEC3CBD-3F9F-48E5-9759-1ACF7570DFA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3" creationId="{EE78FD2E-AD15-494A-AC4F-DA84568FDE0D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4" creationId="{458BE1B7-86D2-4D49-B0F7-B19BB2F2832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5" creationId="{58E396F9-C353-4F63-BB4E-46120F4D1F7F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6" creationId="{EA0F5092-3C60-44F3-AFE9-E0CD2333D697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7" creationId="{E61953A9-A3C7-41AD-9B35-BCC6B15AC29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8" creationId="{A0A3E86C-18BE-4EFB-88B6-6B1B089FCAD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99" creationId="{453F77E9-2E6F-460E-AC15-6DF3AD34A94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0" creationId="{31855F6F-3C3C-408B-9C87-E920414F957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1" creationId="{0C7AA0FD-9DCA-42CD-A5E6-CB49FC37FB8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2" creationId="{B7B5156A-4C24-441F-ACEB-9CF2957F636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3" creationId="{0115553A-571A-457E-B18B-01ED35C181E6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4" creationId="{13475EAE-883E-4210-A8B6-9749D31A576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5" creationId="{463F6663-C2CC-4B7F-A7F9-B1E4EF0D39D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6" creationId="{662CF1A8-7977-4FDA-A975-611B9FBC521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7" creationId="{1615BA6B-BECB-4B2E-97E7-08A2B5F52D74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8" creationId="{4AF42C3F-811E-4DAC-B68F-7300A34A856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09" creationId="{DE01E5A7-C89C-417A-B0DB-152F55B2531B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0" creationId="{1C9D8E84-1134-4031-A6BD-683FF8911BD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1" creationId="{A70A3A22-DE1D-4B55-8EED-18CFB28EAB6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2" creationId="{127D98E6-E46C-4811-9EFE-CBD93738D53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3" creationId="{30069906-D93D-4A1C-B4B4-C2A841B620D8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4" creationId="{6B68A7BB-E49A-4C83-8AB2-00C5EB5B2F48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5" creationId="{13120317-E8AF-4DD6-91E5-15914A3DA32D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6" creationId="{E38D40FE-05B2-4F3B-8D4B-4F3421DBDCD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7" creationId="{F8743440-A621-4D33-88B9-698EC8D38EA4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8" creationId="{EB966BAF-37A9-4A9E-8F8F-5E490F518A8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19" creationId="{3ACF508D-BF9C-48A7-8F05-61743985C6B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0" creationId="{83D26BDC-1497-4366-AD2B-351B2F3EC9B7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1" creationId="{F355D6A5-8294-4064-879B-458DD579645D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2" creationId="{FA9C9E92-E821-4111-92BA-1042D742C35A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3" creationId="{4D3CDFDD-2A43-4D26-9274-0D48D34AC01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4" creationId="{D52A2B0F-256A-44B2-BBD1-23305AB78AA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5" creationId="{A9E6ACE4-CCED-420F-AB6A-FCB6671E12D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6" creationId="{045EFA21-0111-4BF8-BDAD-7DF7E4745AB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7" creationId="{45410781-B26A-4728-AA24-94C70E2A2598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8" creationId="{67190CEE-6C49-4A1A-B879-440248FA7EF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29" creationId="{C444A35C-B2C1-4EB2-A8BA-0ADA890E27A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0" creationId="{D81C188C-FEF8-4E77-852D-CA932602FBA7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1" creationId="{3A568FB4-B993-4A8B-A8DA-C555900E5D1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2" creationId="{0F0A75CF-F186-4274-94DC-18B3E61AF0BA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3" creationId="{64DC369B-A3F2-4A76-A004-D27BCD37B11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4" creationId="{A9ACF5BF-D765-4905-A64A-3BBDD39D0AE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5" creationId="{A1655FE6-CF22-4498-9FD7-3661AA17BFA6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6" creationId="{4E29250B-55CC-43D7-97ED-01156F36724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7" creationId="{95E9E805-ADB8-44C9-9830-438DEC9A5DCB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8" creationId="{44DD76DC-843A-4571-990D-3A04657F31F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39" creationId="{7E5B735F-97C9-432A-B9A1-52ED6150918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0" creationId="{F9D2B5F7-65D3-4F5C-B3FF-1F585A02F004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1" creationId="{5B816AEB-B7DB-4892-99D9-749BE9BB383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2" creationId="{79B28B72-6C5C-4160-834E-E2DC60F49C0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3" creationId="{307963B2-5D13-4B59-AFF0-A0A3FA440FC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4" creationId="{191C5856-84B7-4ED0-A92C-072D10E7AFA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5" creationId="{087DF983-73BE-4B13-B4E8-B8787A114756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6" creationId="{8BD41B7E-5088-4488-BC93-C1A8B6A8A58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7" creationId="{FD7A6A0B-5521-4B82-B572-77F3B3D3B28B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8" creationId="{2882B170-2986-498E-A97D-DAD3EDFE2932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49" creationId="{83742D33-D1DE-4931-A67A-D64600EA6B7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0" creationId="{3752FEC3-E665-46BC-AA05-FC0306D7C1FB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1" creationId="{22A29725-666D-413D-A374-809A2477A8DA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2" creationId="{F9B34694-82C6-417E-99FC-88BD70D3226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3" creationId="{C1F10246-4687-4710-8153-ABCE2C48364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4" creationId="{F05F9A68-4395-4D1A-850C-CB4FA310F5B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5" creationId="{8F3928C1-3EDB-4CEB-9050-CE96920A8317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6" creationId="{ABF2F19A-5840-494F-AE73-D83FD4A2B743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7" creationId="{E9437EA7-C09C-4547-AC3F-D1014B8C0D4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8" creationId="{D46890A0-4ED4-46DA-88C2-CB840F49469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59" creationId="{0583BB2A-1E1F-4212-8FDA-66B54C9C2BB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0" creationId="{A8227CDD-AEE4-48E9-A02A-0D30BCABF61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1" creationId="{CBCB6D52-8540-4783-A2DB-B96C71E4E63B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2" creationId="{B141E354-EAB8-4BE1-9B29-FBA03C6A8D2A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3" creationId="{F8AD519C-956E-470F-840D-15C954DFA2FC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4" creationId="{5C14E0BC-04AA-46BA-9F6D-86A2C32F0ED9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5" creationId="{91E63E7B-35F9-42F3-8500-1049A6CF852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6" creationId="{6310C79E-80E8-4B5A-81DA-11EF275B825E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7" creationId="{EA38257F-7385-4C73-B710-459EE5CE6D8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8" creationId="{71B017AA-863C-4049-9AF8-5EF98A36AD38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69" creationId="{1B8253B8-2A74-4586-94F4-A821719FEC7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70" creationId="{7AAA4E84-0984-4334-888E-FB103E24A4C1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171" creationId="{600B6C78-69B5-44AA-B5DC-437DEB267E73}"/>
          </ac:spMkLst>
        </pc:spChg>
        <pc:spChg chg="add mod">
          <ac:chgData name="Erik Anker Kilberg Skallevold" userId="db5690e31e0c9187" providerId="LiveId" clId="{EAAACC1A-8548-43F8-A839-3F11097CA813}" dt="2021-02-14T16:24:04.805" v="48"/>
          <ac:spMkLst>
            <pc:docMk/>
            <pc:sldMk cId="57070468" sldId="256"/>
            <ac:spMk id="200" creationId="{3F6CB4CD-A4E8-4DF3-A0DA-5A056AFF3140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01" creationId="{AB726A08-AE93-41B5-8BA1-D333F21C85A5}"/>
          </ac:spMkLst>
        </pc:spChg>
        <pc:spChg chg="add mod">
          <ac:chgData name="Erik Anker Kilberg Skallevold" userId="db5690e31e0c9187" providerId="LiveId" clId="{EAAACC1A-8548-43F8-A839-3F11097CA813}" dt="2021-02-14T16:28:18.365" v="50" actId="14100"/>
          <ac:spMkLst>
            <pc:docMk/>
            <pc:sldMk cId="57070468" sldId="256"/>
            <ac:spMk id="202" creationId="{5F2271B4-15EF-4AC0-892F-2A9654DEAE2E}"/>
          </ac:spMkLst>
        </pc:sp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30" creationId="{58CD9331-E2D3-4B0C-ADE6-1874703500BA}"/>
          </ac:cxnSpMkLst>
        </pc:cxn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31" creationId="{07103FF3-9CFE-4AE3-A5CE-3DE936BB92BA}"/>
          </ac:cxnSpMkLst>
        </pc:cxn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64" creationId="{36CE1864-9CFF-4B82-980C-213E2600648F}"/>
          </ac:cxnSpMkLst>
        </pc:cxn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65" creationId="{7B69A747-3DF7-40A5-9BB2-CA22D5C9DC03}"/>
          </ac:cxnSpMkLst>
        </pc:cxn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66" creationId="{C8ACD8AD-2826-46F5-A06D-D68F8A4D0463}"/>
          </ac:cxnSpMkLst>
        </pc:cxn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172" creationId="{104301EF-4D20-4724-A947-EE26D758545A}"/>
          </ac:cxnSpMkLst>
        </pc:cxn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173" creationId="{6635DD77-CD9A-419D-A926-68BFDE7DBA1B}"/>
          </ac:cxnSpMkLst>
        </pc:cxn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174" creationId="{DE7D3B4C-F094-40E3-BBDE-F228083E3E04}"/>
          </ac:cxnSpMkLst>
        </pc:cxn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175" creationId="{6198367F-9C4C-465A-B175-1FDD5FEA721C}"/>
          </ac:cxnSpMkLst>
        </pc:cxn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177" creationId="{55E67B25-B1A9-4FD9-A864-F55F7DC3BF08}"/>
          </ac:cxnSpMkLst>
        </pc:cxnChg>
        <pc:cxnChg chg="add del mod">
          <ac:chgData name="Erik Anker Kilberg Skallevold" userId="db5690e31e0c9187" providerId="LiveId" clId="{EAAACC1A-8548-43F8-A839-3F11097CA813}" dt="2021-02-14T16:18:59.581" v="14" actId="11529"/>
          <ac:cxnSpMkLst>
            <pc:docMk/>
            <pc:sldMk cId="57070468" sldId="256"/>
            <ac:cxnSpMk id="180" creationId="{1302BB9F-CD80-4218-9007-04D33DFF8ED8}"/>
          </ac:cxnSpMkLst>
        </pc:cxnChg>
        <pc:cxnChg chg="add del mod">
          <ac:chgData name="Erik Anker Kilberg Skallevold" userId="db5690e31e0c9187" providerId="LiveId" clId="{EAAACC1A-8548-43F8-A839-3F11097CA813}" dt="2021-02-14T16:19:13.101" v="16" actId="11529"/>
          <ac:cxnSpMkLst>
            <pc:docMk/>
            <pc:sldMk cId="57070468" sldId="256"/>
            <ac:cxnSpMk id="183" creationId="{659038FE-DA22-4737-A2B1-AFFEE0000847}"/>
          </ac:cxnSpMkLst>
        </pc:cxnChg>
        <pc:cxnChg chg="add mod">
          <ac:chgData name="Erik Anker Kilberg Skallevold" userId="db5690e31e0c9187" providerId="LiveId" clId="{EAAACC1A-8548-43F8-A839-3F11097CA813}" dt="2021-02-14T16:28:18.365" v="50" actId="14100"/>
          <ac:cxnSpMkLst>
            <pc:docMk/>
            <pc:sldMk cId="57070468" sldId="256"/>
            <ac:cxnSpMk id="185" creationId="{C1ADF558-5357-4436-AE30-75FBA05E2F4B}"/>
          </ac:cxnSpMkLst>
        </pc:cxnChg>
      </pc:sldChg>
      <pc:sldChg chg="addSp delSp modSp new mod">
        <pc:chgData name="Erik Anker Kilberg Skallevold" userId="db5690e31e0c9187" providerId="LiveId" clId="{EAAACC1A-8548-43F8-A839-3F11097CA813}" dt="2021-02-14T16:28:35.675" v="54"/>
        <pc:sldMkLst>
          <pc:docMk/>
          <pc:sldMk cId="4245200798" sldId="257"/>
        </pc:sldMkLst>
        <pc:spChg chg="del">
          <ac:chgData name="Erik Anker Kilberg Skallevold" userId="db5690e31e0c9187" providerId="LiveId" clId="{EAAACC1A-8548-43F8-A839-3F11097CA813}" dt="2021-02-14T16:28:33.258" v="52" actId="478"/>
          <ac:spMkLst>
            <pc:docMk/>
            <pc:sldMk cId="4245200798" sldId="257"/>
            <ac:spMk id="2" creationId="{E6BE6357-B363-4227-80FD-F222453F625B}"/>
          </ac:spMkLst>
        </pc:spChg>
        <pc:spChg chg="del">
          <ac:chgData name="Erik Anker Kilberg Skallevold" userId="db5690e31e0c9187" providerId="LiveId" clId="{EAAACC1A-8548-43F8-A839-3F11097CA813}" dt="2021-02-14T16:28:34.551" v="53" actId="478"/>
          <ac:spMkLst>
            <pc:docMk/>
            <pc:sldMk cId="4245200798" sldId="257"/>
            <ac:spMk id="3" creationId="{875F784E-78E7-49FB-B389-E49B021BD36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" creationId="{42CFED04-2018-41EF-8544-58AEBE43417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" creationId="{7861C881-BE4B-4244-A0CA-C2D777D1580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6" creationId="{C9BDECF5-5BA9-4F28-B848-469BB6BDCCD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" creationId="{1AFBFA8A-5344-44E1-8089-9C187DE7355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" creationId="{35CEE7E2-835A-4F8D-BFF7-9E5A6099507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" creationId="{CB69F806-1CEB-4DDB-8998-7F36969CB0E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" creationId="{D774F25B-748A-4527-BA6D-B40563C63AB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" creationId="{E4F4792A-E3DA-4FE7-81FD-75194B047A1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" creationId="{EE18567A-1B46-4CE8-B395-05AAB081C29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" creationId="{4BCDE4F6-6776-4F62-A95C-995EC4DFB60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" creationId="{EE25D8E9-2CF1-487B-8A41-D515FC3A2BF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" creationId="{B91339BF-F6B8-46A1-93B5-65505B4EF02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" creationId="{1C339074-32FB-47AC-A159-86605E74EC8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7" creationId="{277BFDF9-8573-438C-9793-8FDD341345D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8" creationId="{FDBD6467-99E4-47A5-A0E8-C3F93AA53E4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9" creationId="{FD011105-48BF-4811-B72E-F32D1B8B428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20" creationId="{05DE66FD-9A87-4C94-B5E9-7A66A1FC0CB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21" creationId="{7522D02C-21B6-4C91-B3DC-51045AC8A39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22" creationId="{4EDE1DE0-3BA3-4908-B8B3-E5146DEEE5FE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23" creationId="{85B734D3-E052-4D33-9F03-7AAC57DF30B8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24" creationId="{9AC3F482-7D71-493A-81BA-45FDCDAAF44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25" creationId="{633597B7-A8FA-4A14-8EF8-C053BFABF46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26" creationId="{BF120D15-A62B-4EA7-BC0A-A0FA3B38FA35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27" creationId="{1C02023B-E9E4-4EDF-9C1D-8F0F1E30835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28" creationId="{9B439A09-1619-44F6-BAA7-0653D5F4BC05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29" creationId="{59247ADD-DB8E-472D-8736-B268F4187AB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32" creationId="{3FE07313-1DDE-45E2-BD75-CEAD3A150C0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33" creationId="{8BE155CD-3762-442B-B525-ED38704748F9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34" creationId="{1CE74710-CA96-4924-8F4C-199C977742E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35" creationId="{6FED4566-541C-46DC-84ED-DF68837935E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36" creationId="{BEA2F102-0BFA-4B63-A6E7-06C89B06F029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37" creationId="{F442446D-C77F-4338-AF43-807C0F2E821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38" creationId="{D0FBCCA0-EAC1-4749-9804-AED4576D39D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39" creationId="{67530AFE-B467-4BCF-ACE9-BE47DD07F141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0" creationId="{67A4FB41-D268-4ADB-9FAC-091BF2D22911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1" creationId="{B2637386-C017-4BAE-83C4-2F6F36A37F29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2" creationId="{2B0AB2AC-CFFE-45FC-993E-1C6D044CE36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3" creationId="{BD880539-5055-4304-B6E7-71C26C31AF88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4" creationId="{33E594FB-06F5-4C0C-ADE4-5DB86387C337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5" creationId="{813FF996-78C0-4399-B10B-9A80540FC1C8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6" creationId="{10EA1A1E-7554-4CC3-A904-044FF948882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7" creationId="{3D7D92C2-38F2-4BAD-A393-E208A33B689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8" creationId="{31401F36-616B-451E-B37E-4369A53BDFB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49" creationId="{E607A2B7-641A-4B2E-B71D-FFF2DA1D37E7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0" creationId="{3A0B047C-8B29-4B69-B870-3E672B16EA8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1" creationId="{16F639DB-E030-4CA6-BA0C-9AC18D4C6B5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2" creationId="{B50B3735-4057-4141-8C3F-89301FBD692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3" creationId="{061BAC4F-1881-49A7-8BD0-6CEDD164E90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4" creationId="{35B844B8-472C-49D4-8153-AFA46E0CC4E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5" creationId="{3574244E-59C1-417B-A960-C61A878C4842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6" creationId="{6EB2968E-7DA4-4015-AB3D-FD7C13623028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7" creationId="{39B74ABB-69D8-4B5F-9521-07EB999DBA1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8" creationId="{6F945DD1-2E47-4D64-BA55-94387CC8AA4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59" creationId="{B106ACC4-1FEE-4235-A04E-5215E942DB9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60" creationId="{9A9CD034-6D35-4F29-9655-830BF116446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61" creationId="{29288C33-5CBA-45A9-9C5B-F3BFF6121BC5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62" creationId="{18C9C5C7-68A7-4C05-8AD5-2EBA59C43D3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63" creationId="{66969E7B-03A9-4006-B57B-E1EA4C8065F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67" creationId="{541A6634-312D-4315-A3A7-7AB31C8D83E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68" creationId="{6AA5E763-60C0-470C-877C-2A990326B0F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69" creationId="{C492E403-8456-4DDC-8F1C-C6B0CB579592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0" creationId="{4A6A8BFD-3138-42FB-8926-52CFD4D183D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1" creationId="{EEBC1244-DE63-402B-87E8-AEFF23621E99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2" creationId="{0563B5A2-BF36-49E0-A033-9D6DD7582DD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3" creationId="{528BCF12-BFC6-4958-BE20-71095344970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4" creationId="{2504686D-253F-4ACB-8AF7-239ED3812B61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5" creationId="{2B54EB22-76FE-4D0A-9EDE-04BAC56B9F5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6" creationId="{90650EC0-6452-4B44-B2DA-E9F5E29B42E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7" creationId="{C0AC717A-4C4A-4746-B440-E574A4D862E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8" creationId="{F769E445-3422-420D-A489-36D352165D58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79" creationId="{3286EB14-A3D8-482E-9FF6-A069A6F025D8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0" creationId="{88E3C237-21A1-4890-BDC4-3B3B34D9303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1" creationId="{BB433C10-1DE8-413F-A979-9CDA1DC4B971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2" creationId="{3FB47A4D-6A18-4321-82AF-418C52EF9B3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3" creationId="{F89B188F-C01A-4AAE-9A8A-A8A3CA2342D7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4" creationId="{16313870-780B-4A84-A651-9A89D0F9F86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5" creationId="{7C61AD75-8F61-4A97-A62F-355837FE919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6" creationId="{1EEA4773-6326-474D-A055-15FA0EBDEF3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7" creationId="{3CC2C277-5A22-4F26-B327-D7B9C309830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8" creationId="{C72CB192-3879-40BB-8C6C-B8CDC6A9C45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89" creationId="{A9EA305B-0D60-4FA1-A9FA-53093D14AAD9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0" creationId="{C82D127D-6184-4B8D-A254-2CE1F0BD64E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1" creationId="{B6BB618A-7491-457A-92C6-F6E175B21FF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2" creationId="{A4CAAF70-1BA3-4A03-920A-4616EA56EE6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3" creationId="{739B9714-403D-46C4-AB70-B5AD97260BA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4" creationId="{33ED38EA-6E91-47C0-9566-683C5E6B325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5" creationId="{4DF6E822-5F9C-4981-A37D-1939125B5A2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6" creationId="{4B60DCF5-CE48-40F6-AD00-8F5CCA4BD93E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7" creationId="{298C5548-C5E4-457B-BED6-9FD1F189E4B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8" creationId="{CEFE8548-D141-4540-BD51-575F2EA721D2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99" creationId="{B3EAEBF6-E580-43C0-9205-FAF227AF0DD5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0" creationId="{6D71A1DB-D630-4FB0-97AC-DBD5690BE69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1" creationId="{A586AA9B-9461-442B-872F-3E0456F4E10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2" creationId="{22389D21-7798-49C9-9474-2A151DF9D34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3" creationId="{CD93ECA2-39CA-4524-8BA4-7286506AFC5E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4" creationId="{B34A6B9D-7B8E-4A47-9D6E-6BC139A26D3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5" creationId="{8C753102-2F2B-48CE-A6C6-47667ECF860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6" creationId="{6AEB6F24-08CD-4B4C-BBF2-1ACD835D6405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7" creationId="{B9C3B4A6-5DF7-4A33-BF13-D02FF85FF95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8" creationId="{4AA07226-410B-44EC-ABDA-290068117D4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09" creationId="{8A54CE69-7049-4EE1-B47E-EC32BADAF23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0" creationId="{F9440C36-4B85-45B4-9402-35C2288223E7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1" creationId="{53EFE93D-DB22-4DF9-B8AA-5B75E196BF87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2" creationId="{DA70D4E2-AB45-4601-BE42-43B0A6C3A9E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3" creationId="{9BA992A8-7179-48EA-90EC-0F4BDC7537D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4" creationId="{42B9C8CF-EC69-4D59-94D8-921DA4B99C25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5" creationId="{CC97E29D-5CB3-49BD-9EF7-01A88DB8F709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6" creationId="{173F9EB1-E72A-402A-89D0-83920F92EDB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7" creationId="{7BE50A34-49AD-4F0E-939C-9D17F94A0245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8" creationId="{D5903EB3-0DAD-445F-8378-8D22AF24B73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19" creationId="{A2A544C6-F075-4610-9593-66CC0CBE8132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0" creationId="{A10FCA13-EAF6-4F8D-A3DD-BD2FE113742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1" creationId="{8D001BEB-5B04-4A7B-95D5-B6AD426EDF2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2" creationId="{57AF5B0C-787D-45D9-9BA0-59C9F08ABBB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3" creationId="{DA4B4EF3-452E-41FE-A41E-B13A2D896B7F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4" creationId="{07894CE6-521B-4CDF-BA1F-97164EA65ED2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5" creationId="{09A2715C-8229-43CD-966F-007E610919C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6" creationId="{C2104DA4-5EDE-44FF-863A-0866E33EBFB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7" creationId="{DB81B6BE-50EB-4C29-A6DC-582D8575BEF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8" creationId="{4225B595-A529-4D78-8804-8D1FD71E58B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29" creationId="{1FFF6D22-3D5D-4422-9294-697FC79C2C0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0" creationId="{B29E9975-B60B-4EFF-B8D0-9CA780A4BD35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1" creationId="{C6B049E1-0C1C-4510-8FEE-404D3D553FC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2" creationId="{C6050656-7612-4584-AF47-8F6C49C55919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3" creationId="{53B1DFCA-C004-43C3-9F89-CDA5ACE9677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4" creationId="{8EDBC8D1-D28D-4D75-B602-E74B034F6D1E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5" creationId="{07795322-2728-41E1-BA2D-295FA01C6CCE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6" creationId="{4B42BA35-5410-4D66-A1B7-61202547D1E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7" creationId="{046F4395-FD74-4EE6-971C-A7000C80FD3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8" creationId="{D4B2EE8C-D06C-44C1-8B27-7B45BF9A175E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39" creationId="{532E9627-FF2A-4736-8EF2-22753A27E2E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0" creationId="{3E4340B7-D6EF-4055-B743-12E92B5C721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1" creationId="{A3B131C7-40A0-4F4D-B435-84CA7EF05C7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2" creationId="{F06F5E5D-D987-49F8-B312-5133D2A339F2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3" creationId="{964E773D-D60E-445E-B9A9-A8B786472D27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4" creationId="{03E24D8A-3670-44C3-987D-51817B888528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5" creationId="{4341C39F-17ED-4BE7-A4BB-BFCBD9C7E51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6" creationId="{3A03CAD1-064E-42FF-9B34-72D42157BD0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7" creationId="{5EA040CE-D58D-4F4A-A522-7F8BFD0DF178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8" creationId="{A03AF585-3EDD-4CAF-A6BF-FD79E65B2F3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49" creationId="{EEB2F137-C176-4626-BF61-A4B6BF78ABA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0" creationId="{7728242D-4CFE-4933-AAE1-D98CA1FD88A1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1" creationId="{C09C13F3-BA90-458A-BBEA-40D406678BA9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2" creationId="{ED85D09B-DD1C-4880-8E2C-C49DDDFF672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3" creationId="{B5EA98C1-68EE-461F-ACE1-213E6AD46A13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4" creationId="{95212291-D228-4E51-A914-9F6028C74AEE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5" creationId="{378CCFA9-0384-4688-9C4E-05AF26AD05E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6" creationId="{EC32F3A7-4AE6-4D8E-80DF-A24AAE4A1688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7" creationId="{540B3995-99A2-4DC4-BEF1-5DE6714FAFB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8" creationId="{35EDEB46-BF64-4A62-A45D-25EBE9558DA7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59" creationId="{49904167-CB20-4C61-B5C6-3ED3CAEEB3E9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0" creationId="{1B9C66CA-0D13-4E84-865C-6B6AE4BCA7F1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1" creationId="{D22D9E84-417A-4DD1-BBB8-C3B19FE3B454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2" creationId="{853C52C3-8F5F-4C88-9797-1D23B3B8ABC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3" creationId="{F7F9DB6D-2BD1-4B53-A76E-09D3D56F35DA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4" creationId="{740D9DA9-CA26-450B-88D1-B3EC1809294E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5" creationId="{34010B74-3E89-46DE-823D-B139B5A88E8E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6" creationId="{B074DBA3-B493-4D60-829F-4933A1F3B6B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7" creationId="{A53ACA2B-13BD-4209-A2B7-CD4F984EC5C5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8" creationId="{6907D18C-80F7-42A4-987B-884149DFFFCD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69" creationId="{09C5C7D9-5728-4029-AD98-DAED31BA0816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70" creationId="{546FDC72-6925-4CCD-A6CA-65FC0B09328C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71" creationId="{99CF8994-6F82-43AC-939D-838ADD18B6D7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78" creationId="{A638973F-7FFC-4D40-80A4-7EE151406B00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79" creationId="{3D003E3A-9FEF-445D-AA5C-C3D11A8C931B}"/>
          </ac:spMkLst>
        </pc:spChg>
        <pc:spChg chg="add mod">
          <ac:chgData name="Erik Anker Kilberg Skallevold" userId="db5690e31e0c9187" providerId="LiveId" clId="{EAAACC1A-8548-43F8-A839-3F11097CA813}" dt="2021-02-14T16:28:35.675" v="54"/>
          <ac:spMkLst>
            <pc:docMk/>
            <pc:sldMk cId="4245200798" sldId="257"/>
            <ac:spMk id="180" creationId="{F6251710-81B0-4737-B612-2D4D7FF745AC}"/>
          </ac:spMkLst>
        </pc:sp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30" creationId="{4CFC311C-E894-4797-8E67-37C10A758AAB}"/>
          </ac:cxnSpMkLst>
        </pc:cxn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31" creationId="{D9D09A1A-483B-4103-A428-5DCF137808E9}"/>
          </ac:cxnSpMkLst>
        </pc:cxn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64" creationId="{E7FF2133-34E0-41CD-B1F6-25FD68D64744}"/>
          </ac:cxnSpMkLst>
        </pc:cxn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65" creationId="{68C6956B-D78B-41EE-A8DC-FAEF52A757AF}"/>
          </ac:cxnSpMkLst>
        </pc:cxn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66" creationId="{E2A00C8A-96C6-4404-9400-30E99C2CBB28}"/>
          </ac:cxnSpMkLst>
        </pc:cxn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172" creationId="{94354A70-4A58-457C-B810-95AB8A6697F4}"/>
          </ac:cxnSpMkLst>
        </pc:cxn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173" creationId="{7CA9B9A4-8DDA-4F7B-BE31-10588A7D7CD5}"/>
          </ac:cxnSpMkLst>
        </pc:cxn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174" creationId="{7EEEF339-8976-4063-A159-6DB0D65142E2}"/>
          </ac:cxnSpMkLst>
        </pc:cxn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175" creationId="{DCB26CFC-7ABA-4C5E-A634-4BB1C5E8F0D0}"/>
          </ac:cxnSpMkLst>
        </pc:cxn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176" creationId="{CFEF6E18-F385-4307-8873-08C1C4B5C0AA}"/>
          </ac:cxnSpMkLst>
        </pc:cxnChg>
        <pc:cxnChg chg="add mod">
          <ac:chgData name="Erik Anker Kilberg Skallevold" userId="db5690e31e0c9187" providerId="LiveId" clId="{EAAACC1A-8548-43F8-A839-3F11097CA813}" dt="2021-02-14T16:28:35.675" v="54"/>
          <ac:cxnSpMkLst>
            <pc:docMk/>
            <pc:sldMk cId="4245200798" sldId="257"/>
            <ac:cxnSpMk id="177" creationId="{A0DFA004-377B-4F93-9747-6570B59B5FD6}"/>
          </ac:cxnSpMkLst>
        </pc:cxnChg>
      </pc:sldChg>
      <pc:sldChg chg="addSp delSp modSp new mod">
        <pc:chgData name="Erik Anker Kilberg Skallevold" userId="db5690e31e0c9187" providerId="LiveId" clId="{EAAACC1A-8548-43F8-A839-3F11097CA813}" dt="2021-02-14T16:29:04.258" v="60" actId="14100"/>
        <pc:sldMkLst>
          <pc:docMk/>
          <pc:sldMk cId="1629368960" sldId="258"/>
        </pc:sldMkLst>
        <pc:spChg chg="del">
          <ac:chgData name="Erik Anker Kilberg Skallevold" userId="db5690e31e0c9187" providerId="LiveId" clId="{EAAACC1A-8548-43F8-A839-3F11097CA813}" dt="2021-02-14T16:28:40.429" v="56" actId="478"/>
          <ac:spMkLst>
            <pc:docMk/>
            <pc:sldMk cId="1629368960" sldId="258"/>
            <ac:spMk id="2" creationId="{0F4126D4-1EAC-4AEE-8DA4-A257D41E9D59}"/>
          </ac:spMkLst>
        </pc:spChg>
        <pc:spChg chg="del">
          <ac:chgData name="Erik Anker Kilberg Skallevold" userId="db5690e31e0c9187" providerId="LiveId" clId="{EAAACC1A-8548-43F8-A839-3F11097CA813}" dt="2021-02-14T16:28:41.286" v="57" actId="478"/>
          <ac:spMkLst>
            <pc:docMk/>
            <pc:sldMk cId="1629368960" sldId="258"/>
            <ac:spMk id="3" creationId="{8841D853-32D5-43F1-8F9E-22646D55A85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" creationId="{DC428946-607A-4B29-8F9C-B7739391BD98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" creationId="{56375609-1B2E-4C9D-9F52-EFC9C908628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6" creationId="{B20CADBF-0836-4915-9CB6-B358124F4CF6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" creationId="{D4BE17B5-E0C3-4F87-AE53-BE7589B6300E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" creationId="{988694D0-CF80-4F19-9DC5-E9E087053B55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" creationId="{D3B7AA83-9CED-4400-AD6A-0DE82681709E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" creationId="{F10C640D-CA83-420B-8608-75801BA1359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" creationId="{93DED5E6-48F3-4347-BE0D-264354D67F5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" creationId="{24AF9908-C94B-4C01-9138-7AA7FF72DE72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" creationId="{FB623B0A-0994-4F53-B9A3-396A89D5D115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" creationId="{64328036-357F-488D-A8CD-38D8A4D849C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" creationId="{894A78FB-F9A4-4507-AE9D-F51D433F4F6B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" creationId="{6D1E2E74-2E35-4230-A587-EA0F72344CB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7" creationId="{E9A502F7-2CCC-431A-A7CB-78540395490A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8" creationId="{867032B2-64E9-4350-84C0-F8C870BEE303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9" creationId="{78DE80A7-55C2-4104-919E-11CA4973ED84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20" creationId="{57837502-F7DD-4434-A508-1BDFEDD02885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21" creationId="{43FF83B8-4D82-4F92-A791-2B40A7052BB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22" creationId="{6355011F-902B-49DD-AA0E-AAB54F0BC36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23" creationId="{FCB5CB88-9E91-408A-AD98-79522F98A20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24" creationId="{23D07EEF-DE1B-4F2B-B863-4C9B9857DEC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25" creationId="{7A5E8737-2E92-4CCF-85F7-4617D17F00A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26" creationId="{88A96357-B13F-477C-BAA3-2D751710ED95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27" creationId="{A589F3F1-C968-4B8C-9AF4-A2B8FADBBE4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28" creationId="{2355736C-5243-4395-A7D4-79E4C4BF2B1E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29" creationId="{62A97BE6-8739-41B7-ABB6-B174F51EB9B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32" creationId="{108FFE19-C20D-40EB-8950-381F81CDF90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33" creationId="{6098240B-9ED3-4D83-8E5D-9BEDB9B7CE3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34" creationId="{BFFF3BA3-534B-4D97-AB51-4CF5817E247E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35" creationId="{E23823F7-DEBD-4294-B6B4-05099324BADA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36" creationId="{2AEF7875-EB24-47B9-9AAB-56A4C6F1414A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37" creationId="{5DBA37C1-53B4-4DF1-A393-86A15C8B089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38" creationId="{648730B6-7564-4BC0-8026-6BFAA2F4640A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39" creationId="{05AFC214-B5F5-4BD0-9BB9-2F4408DCF3E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0" creationId="{6C5758EB-184D-445E-83EF-AE3A221E2067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1" creationId="{1D17C5F5-4835-4D06-9338-F3BEBAB8F01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2" creationId="{4E0E6737-342B-47E7-8274-8DE79F712AD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3" creationId="{765A7F3B-5A8E-448B-97B9-D2020E0775E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4" creationId="{0893DA42-AEB2-4439-9BB4-9CE39101B508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5" creationId="{C9047BE9-4490-4AB9-B9BC-81EA4D872978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6" creationId="{F88E7613-E600-46DD-B533-1026A92494D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7" creationId="{BB1C1ED2-6D84-468B-8407-6754D8FF044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8" creationId="{0B97EB65-64CF-45F7-84B8-4868CA69A85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49" creationId="{17EC2108-04B2-407C-B44B-C642B159D81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0" creationId="{0BD1CC40-6ED8-4B24-BEDC-36BABFFF44C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1" creationId="{87D08DC6-D172-4025-82B7-BC1E509A4953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2" creationId="{662CE704-8C4D-459A-88C9-46ABB4ABAD38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3" creationId="{8734E3AF-1D6D-4A25-9FAE-49F60DA82C52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4" creationId="{0C729F62-A202-4119-B71E-079925F66C74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5" creationId="{85E70C8B-5E45-4A64-B9F2-4998217BC01B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6" creationId="{15FE4969-C492-4FA2-A6D0-06FD49E6171E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7" creationId="{9E55E5A0-6708-48D2-823D-A41F3E57193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8" creationId="{575FEF1E-930B-450E-8A01-B0482958B4F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59" creationId="{FB4D44C3-3164-4346-B224-4A80AE20D456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60" creationId="{33974EE0-2E1E-466A-8756-569E9612E20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61" creationId="{9F6AFD5F-55B3-4BA5-8B78-8A264226F7F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62" creationId="{43D661B1-12F3-4EFC-8456-64CF9D1775EB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63" creationId="{DAC2F36A-3E38-4D84-979D-63DF3D4529F7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67" creationId="{5270E42B-E562-4101-8E25-D9123D8643A2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68" creationId="{FB160270-BD34-4B48-93E3-737CC30BECD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69" creationId="{F4696BDD-E04B-4428-A7B7-DA65BCFD74F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0" creationId="{87CD7E05-0921-4260-A109-2E2C1ED9D7B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1" creationId="{741FE317-130F-4B8E-9849-193F804C37F4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2" creationId="{3A9BAF76-8EA6-47A5-8419-230443BBA70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3" creationId="{1F374502-73FE-4117-900F-B1543CFA61B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4" creationId="{89BD068B-DB1F-4250-87C7-8766D2A41843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5" creationId="{DD5483AB-6278-4523-9F40-B263FB0EC5E7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6" creationId="{C98E705F-8164-4DCA-A59D-FBA8F61A554E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7" creationId="{9DC725B9-5F99-458D-A4B7-1B4239695EA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8" creationId="{139B15CF-9CD2-4E1F-A605-501653982C93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79" creationId="{58EE8881-2DE3-43CC-BB98-D7E9D4CAA0F4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0" creationId="{CA18BE22-8C9C-43C1-8482-912EE1A958F8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1" creationId="{F73D5A3A-C3DF-46B8-A909-9F4745AD8307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2" creationId="{19DE2CBC-10C7-4B3A-9361-7E61C81CD3C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3" creationId="{CDA638AB-8510-4C69-9FCE-FFC8302DB515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4" creationId="{FD281E27-4DB8-4D16-A2D1-DFF0EA6163C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5" creationId="{46FC829A-247C-4673-9F76-70C754460248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6" creationId="{CD4B98F2-6655-4714-823C-F24E0D771B3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7" creationId="{13448D27-B603-4B33-B99A-3E3B0CEE53D2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8" creationId="{9B694573-3D02-491C-8481-0FCD5922158E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89" creationId="{67F4F0D7-25DC-4881-B6CE-12B0754308C7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0" creationId="{ACAD2B46-6269-4E93-AD02-BC94F5359F7A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1" creationId="{4E88BB22-13C7-44D8-9CC6-0BA4FEB85696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2" creationId="{3C018063-1D0C-4065-9308-1F959CD6F042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3" creationId="{49DB1916-505F-432C-B2C6-7C24F888E90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4" creationId="{3F764C4A-730B-46C0-B94A-8F640535D64B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5" creationId="{FF871592-E13B-4BF9-9953-F60F27DE3A9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6" creationId="{094EFCD5-61B2-4A60-93C6-BB6EEB3CEB9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7" creationId="{86DCF0A0-7D62-4C0A-BE0C-4791FFCDC53E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8" creationId="{4F93E649-7601-4D24-B5C8-9D597273182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99" creationId="{CFFF9517-2DDD-4DE6-BDF3-29C059DA97B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0" creationId="{F4C7BD0F-7B7C-4324-9DD4-77E3E93EBF1A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1" creationId="{49913197-62D7-42F8-AC4D-BE6C1D6DDA43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2" creationId="{51194B0B-43BD-482D-B83C-37F6F8106133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3" creationId="{F0A57686-70EB-4B73-8DAD-E4E73D6068D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4" creationId="{FE7343B3-63BE-4678-9553-3828A8B066B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5" creationId="{597C6444-C4FA-4CE7-8B77-24368C91F1C5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6" creationId="{0C5D4C41-2643-4F7A-8BAD-353651F66C3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7" creationId="{D92F3CB2-D20B-488D-A9CD-21EC1657EFB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8" creationId="{2CEE8E7A-7C79-4E16-9A35-F9A914E1ADC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09" creationId="{5BDD855A-4A38-4018-A3AC-A671759F727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0" creationId="{0A8EEB3F-EBEF-4028-A41C-E416C7E40DF6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1" creationId="{EE19EF9C-726E-4851-9508-87BFC16F068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2" creationId="{8A8C44FF-1DEE-4454-9811-698173A13D8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3" creationId="{4FF7E4BA-D65C-4648-BF46-6326FE07491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4" creationId="{E969B80C-068F-437D-8387-367F80A16A2B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5" creationId="{481911B3-6B92-4BC2-A39B-5B67CA1621D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6" creationId="{F43340E2-EF37-4F63-BC92-FA970171DA5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7" creationId="{85FD2DF8-6239-4B01-85B7-EC738ECE18D4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8" creationId="{EBCA9C6F-041B-49DB-9B15-2C927CAB7AFB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19" creationId="{2E1F72B6-C7B7-4781-9817-EBF77C4786C3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0" creationId="{64B7D9E0-F50E-48FB-95C6-DA0D09DE2D4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1" creationId="{93E3433F-F053-460B-9333-6BE01F0924A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2" creationId="{2BEAF27A-0C61-4C09-AB72-99881FD52872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3" creationId="{22BAC253-3DB2-4001-932D-7F6EEF52A8E8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4" creationId="{CEC59BE5-2F38-4DAD-AC15-955A307636C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5" creationId="{75C35877-4B7F-41FA-9AD6-3131A2B2A3E8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6" creationId="{09B2E047-725D-4921-92CB-054E46238DD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7" creationId="{EAC6A2BA-5F29-4D99-806C-28A8EC22161B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8" creationId="{E2E8FB81-C3A8-446A-93C7-D6225344B2A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29" creationId="{CB05B94C-394E-44C6-B701-FCFEEB17A2F4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0" creationId="{27FD942C-E942-46D5-9CF8-7DD10CF9480A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1" creationId="{88CCC072-218B-440C-B9E9-20D217AAE72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2" creationId="{8F16FC63-2839-4A70-ADBC-24B06BAD2841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3" creationId="{6371CA93-B958-4CED-A6CC-D2B2E3B4846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4" creationId="{220B7478-5EB3-48DD-84C5-355BAC1CB76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5" creationId="{6BFA04D3-9985-482B-AB21-A0749F89EA1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6" creationId="{FE389251-3AC4-4D09-ABCC-8641EAABE796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7" creationId="{21DF9684-31A3-4C2E-B7CF-A7B57E359974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8" creationId="{62BA6BAB-9F00-4BE7-833B-39EB1D30851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39" creationId="{B243BCE0-F2BB-482A-AA08-760CD62BF77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0" creationId="{F7C9BA25-7052-46FD-A82B-2D9C15CB013B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1" creationId="{AA8BE69C-6279-466E-9C4D-871AA4FE7AF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2" creationId="{9EE870F3-2CDF-4146-9B64-8D5310B084B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3" creationId="{6B745DBE-69B1-4EE2-ACEE-2ED7D942A97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4" creationId="{AB981628-8547-4D23-A487-F11BE9CB291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5" creationId="{FF1251DA-5DEC-4EC8-9F2D-2ACA751EC48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6" creationId="{822C5CDC-F3DC-41E8-8D7F-55BBF57EF81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7" creationId="{E733591C-12FC-4305-9129-14C85B173A77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8" creationId="{1A8B294A-8DB3-4B0D-A973-566DDC2481F3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49" creationId="{73E8BCA4-4D19-444C-B1A8-0817ADDFFB24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0" creationId="{0A9A07CC-87E5-4868-8F14-F14817E1E8D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1" creationId="{1BEACDA3-6DF5-4618-B754-B8684B63AE8A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2" creationId="{2F13AD41-47B4-4058-A5E8-C2DC9DD9A92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3" creationId="{9972AA2D-22A5-4DCD-AD78-D3F047B4BA58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4" creationId="{713A5672-DAA9-4DF2-B088-2B9EFC789397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5" creationId="{443BB370-FF0F-427C-9899-788892ACF497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6" creationId="{1C68C06B-E3EE-421B-9631-419F4D5EC732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7" creationId="{7A28FDE0-625E-4266-ABA1-7A63018A42E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8" creationId="{4C7F7811-0870-4C64-A623-812E06D9DAD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59" creationId="{3ADB2A38-27BA-48A1-A728-25EAB58095F7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0" creationId="{5DC5880A-98B3-4763-B4F5-6DAEC372F7B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1" creationId="{E59F0A26-D73E-4D68-9078-627BFBB4DE3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2" creationId="{FF761F76-E5DE-4B0B-8277-2740D3772EEC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3" creationId="{A9A12893-7728-4876-99FB-687525185145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4" creationId="{3F3B6046-5E9C-4519-9C01-316E873F340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5" creationId="{29872883-657C-4147-B48F-C7A51EAAEFEE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6" creationId="{75C73978-99F4-4B1C-8ECA-C8DE920003C0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7" creationId="{FBB522D6-AF33-4D0D-BF36-942FE9357327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8" creationId="{7E5CE198-AF94-435E-90AC-DE85CF778B02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69" creationId="{229AE8F4-7B64-4D23-848F-E43859D9EFD3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70" creationId="{CD630435-628D-426B-9BAC-E86F2032D0CF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71" creationId="{C1F1CF0D-946F-45BD-9677-736E288EAAD0}"/>
          </ac:spMkLst>
        </pc:spChg>
        <pc:spChg chg="add mod">
          <ac:chgData name="Erik Anker Kilberg Skallevold" userId="db5690e31e0c9187" providerId="LiveId" clId="{EAAACC1A-8548-43F8-A839-3F11097CA813}" dt="2021-02-14T16:29:04.258" v="60" actId="14100"/>
          <ac:spMkLst>
            <pc:docMk/>
            <pc:sldMk cId="1629368960" sldId="258"/>
            <ac:spMk id="178" creationId="{74512D33-9BD1-4126-B32C-51170C5F6A29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79" creationId="{CD6F39C1-DC60-49A5-BAEA-77DA4E338B2D}"/>
          </ac:spMkLst>
        </pc:spChg>
        <pc:spChg chg="add mod">
          <ac:chgData name="Erik Anker Kilberg Skallevold" userId="db5690e31e0c9187" providerId="LiveId" clId="{EAAACC1A-8548-43F8-A839-3F11097CA813}" dt="2021-02-14T16:28:59.929" v="59" actId="1076"/>
          <ac:spMkLst>
            <pc:docMk/>
            <pc:sldMk cId="1629368960" sldId="258"/>
            <ac:spMk id="180" creationId="{C6EAC463-4742-4812-B0A6-AE1E2255D900}"/>
          </ac:spMkLst>
        </pc:sp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30" creationId="{D91C0946-B140-44EA-BD93-F6CD460A70E3}"/>
          </ac:cxnSpMkLst>
        </pc:cxn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31" creationId="{B660F81E-7621-4B0F-944C-C2E7F0FF1B1B}"/>
          </ac:cxnSpMkLst>
        </pc:cxn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64" creationId="{5411FA67-4C71-42A2-86B9-B51D997DB0D7}"/>
          </ac:cxnSpMkLst>
        </pc:cxn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65" creationId="{8D12B68F-1785-4440-A007-5728CD5BF73C}"/>
          </ac:cxnSpMkLst>
        </pc:cxn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66" creationId="{DEF9E71A-E568-417C-BBCF-2F2F4A26765B}"/>
          </ac:cxnSpMkLst>
        </pc:cxn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172" creationId="{49E36A15-B8E9-4B38-A38D-590A062364B1}"/>
          </ac:cxnSpMkLst>
        </pc:cxn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173" creationId="{92D181A1-9DA7-4FF4-A2B3-86DFC1B84E96}"/>
          </ac:cxnSpMkLst>
        </pc:cxn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174" creationId="{3807529F-2C04-49EA-AED6-4514A4BC0034}"/>
          </ac:cxnSpMkLst>
        </pc:cxn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175" creationId="{C8A9E1E1-A501-44E6-A012-652786DF2587}"/>
          </ac:cxnSpMkLst>
        </pc:cxn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176" creationId="{B9BC6250-42CF-4814-B8FE-3286FF898FC1}"/>
          </ac:cxnSpMkLst>
        </pc:cxnChg>
        <pc:cxnChg chg="add mod">
          <ac:chgData name="Erik Anker Kilberg Skallevold" userId="db5690e31e0c9187" providerId="LiveId" clId="{EAAACC1A-8548-43F8-A839-3F11097CA813}" dt="2021-02-14T16:28:59.929" v="59" actId="1076"/>
          <ac:cxnSpMkLst>
            <pc:docMk/>
            <pc:sldMk cId="1629368960" sldId="258"/>
            <ac:cxnSpMk id="177" creationId="{74C38A0D-FAEB-4FF7-A2D8-B014C6C7C806}"/>
          </ac:cxnSpMkLst>
        </pc:cxnChg>
      </pc:sldChg>
      <pc:sldMasterChg chg="modSp modSldLayout">
        <pc:chgData name="Erik Anker Kilberg Skallevold" userId="db5690e31e0c9187" providerId="LiveId" clId="{EAAACC1A-8548-43F8-A839-3F11097CA813}" dt="2021-02-14T16:24:04.805" v="48"/>
        <pc:sldMasterMkLst>
          <pc:docMk/>
          <pc:sldMasterMk cId="650894416" sldId="2147483660"/>
        </pc:sldMasterMkLst>
        <pc:spChg chg="mod">
          <ac:chgData name="Erik Anker Kilberg Skallevold" userId="db5690e31e0c9187" providerId="LiveId" clId="{EAAACC1A-8548-43F8-A839-3F11097CA813}" dt="2021-02-14T16:24:04.805" v="48"/>
          <ac:spMkLst>
            <pc:docMk/>
            <pc:sldMasterMk cId="650894416" sldId="2147483660"/>
            <ac:spMk id="2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4:04.805" v="48"/>
          <ac:spMkLst>
            <pc:docMk/>
            <pc:sldMasterMk cId="650894416" sldId="2147483660"/>
            <ac:spMk id="3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4:04.805" v="48"/>
          <ac:spMkLst>
            <pc:docMk/>
            <pc:sldMasterMk cId="650894416" sldId="2147483660"/>
            <ac:spMk id="4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4:04.805" v="48"/>
          <ac:spMkLst>
            <pc:docMk/>
            <pc:sldMasterMk cId="650894416" sldId="2147483660"/>
            <ac:spMk id="5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4:04.805" v="48"/>
          <ac:spMkLst>
            <pc:docMk/>
            <pc:sldMasterMk cId="650894416" sldId="2147483660"/>
            <ac:spMk id="6" creationId="{00000000-0000-0000-0000-000000000000}"/>
          </ac:spMkLst>
        </pc:spChg>
        <pc:sldLayoutChg chg="modSp">
          <pc:chgData name="Erik Anker Kilberg Skallevold" userId="db5690e31e0c9187" providerId="LiveId" clId="{EAAACC1A-8548-43F8-A839-3F11097CA813}" dt="2021-02-14T16:24:04.805" v="48"/>
          <pc:sldLayoutMkLst>
            <pc:docMk/>
            <pc:sldMasterMk cId="650894416" sldId="2147483660"/>
            <pc:sldLayoutMk cId="1974025153" sldId="2147483661"/>
          </pc:sldLayoutMkLst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1974025153" sldId="2147483661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1974025153" sldId="2147483661"/>
              <ac:spMk id="3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4.805" v="48"/>
          <pc:sldLayoutMkLst>
            <pc:docMk/>
            <pc:sldMasterMk cId="650894416" sldId="2147483660"/>
            <pc:sldLayoutMk cId="425904539" sldId="2147483663"/>
          </pc:sldLayoutMkLst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425904539" sldId="2147483663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425904539" sldId="2147483663"/>
              <ac:spMk id="3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4.805" v="48"/>
          <pc:sldLayoutMkLst>
            <pc:docMk/>
            <pc:sldMasterMk cId="650894416" sldId="2147483660"/>
            <pc:sldLayoutMk cId="954078251" sldId="2147483664"/>
          </pc:sldLayoutMkLst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954078251" sldId="2147483664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954078251" sldId="2147483664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4.805" v="48"/>
          <pc:sldLayoutMkLst>
            <pc:docMk/>
            <pc:sldMasterMk cId="650894416" sldId="2147483660"/>
            <pc:sldLayoutMk cId="240366460" sldId="2147483665"/>
          </pc:sldLayoutMkLst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240366460" sldId="2147483665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240366460" sldId="2147483665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240366460" sldId="2147483665"/>
              <ac:spMk id="4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240366460" sldId="2147483665"/>
              <ac:spMk id="5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240366460" sldId="2147483665"/>
              <ac:spMk id="6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4.805" v="48"/>
          <pc:sldLayoutMkLst>
            <pc:docMk/>
            <pc:sldMasterMk cId="650894416" sldId="2147483660"/>
            <pc:sldLayoutMk cId="3964947729" sldId="2147483668"/>
          </pc:sldLayoutMkLst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3964947729" sldId="2147483668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3964947729" sldId="2147483668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3964947729" sldId="2147483668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4.805" v="48"/>
          <pc:sldLayoutMkLst>
            <pc:docMk/>
            <pc:sldMasterMk cId="650894416" sldId="2147483660"/>
            <pc:sldLayoutMk cId="2626261470" sldId="2147483669"/>
          </pc:sldLayoutMkLst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2626261470" sldId="2147483669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2626261470" sldId="2147483669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2626261470" sldId="2147483669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4.805" v="48"/>
          <pc:sldLayoutMkLst>
            <pc:docMk/>
            <pc:sldMasterMk cId="650894416" sldId="2147483660"/>
            <pc:sldLayoutMk cId="1175401239" sldId="2147483671"/>
          </pc:sldLayoutMkLst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1175401239" sldId="2147483671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4.805" v="48"/>
            <ac:spMkLst>
              <pc:docMk/>
              <pc:sldMasterMk cId="650894416" sldId="2147483660"/>
              <pc:sldLayoutMk cId="1175401239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Erik Anker Kilberg Skallevold" userId="db5690e31e0c9187" providerId="LiveId" clId="{EAAACC1A-8548-43F8-A839-3F11097CA813}" dt="2021-02-14T16:24:03.627" v="46"/>
        <pc:sldMasterMkLst>
          <pc:docMk/>
          <pc:sldMasterMk cId="950525893" sldId="2147483672"/>
        </pc:sldMasterMkLst>
        <pc:spChg chg="mod">
          <ac:chgData name="Erik Anker Kilberg Skallevold" userId="db5690e31e0c9187" providerId="LiveId" clId="{EAAACC1A-8548-43F8-A839-3F11097CA813}" dt="2021-02-14T16:24:03.627" v="46"/>
          <ac:spMkLst>
            <pc:docMk/>
            <pc:sldMasterMk cId="950525893" sldId="2147483672"/>
            <ac:spMk id="2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4:03.627" v="46"/>
          <ac:spMkLst>
            <pc:docMk/>
            <pc:sldMasterMk cId="950525893" sldId="2147483672"/>
            <ac:spMk id="3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4:03.627" v="46"/>
          <ac:spMkLst>
            <pc:docMk/>
            <pc:sldMasterMk cId="950525893" sldId="2147483672"/>
            <ac:spMk id="4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4:03.627" v="46"/>
          <ac:spMkLst>
            <pc:docMk/>
            <pc:sldMasterMk cId="950525893" sldId="2147483672"/>
            <ac:spMk id="5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4:03.627" v="46"/>
          <ac:spMkLst>
            <pc:docMk/>
            <pc:sldMasterMk cId="950525893" sldId="2147483672"/>
            <ac:spMk id="6" creationId="{00000000-0000-0000-0000-000000000000}"/>
          </ac:spMkLst>
        </pc:spChg>
        <pc:sldLayoutChg chg="modSp">
          <pc:chgData name="Erik Anker Kilberg Skallevold" userId="db5690e31e0c9187" providerId="LiveId" clId="{EAAACC1A-8548-43F8-A839-3F11097CA813}" dt="2021-02-14T16:24:03.627" v="46"/>
          <pc:sldLayoutMkLst>
            <pc:docMk/>
            <pc:sldMasterMk cId="950525893" sldId="2147483672"/>
            <pc:sldLayoutMk cId="784870481" sldId="2147483673"/>
          </pc:sldLayoutMkLst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784870481" sldId="2147483673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784870481" sldId="2147483673"/>
              <ac:spMk id="3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3.627" v="46"/>
          <pc:sldLayoutMkLst>
            <pc:docMk/>
            <pc:sldMasterMk cId="950525893" sldId="2147483672"/>
            <pc:sldLayoutMk cId="461898275" sldId="2147483675"/>
          </pc:sldLayoutMkLst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461898275" sldId="2147483675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461898275" sldId="2147483675"/>
              <ac:spMk id="3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3.627" v="46"/>
          <pc:sldLayoutMkLst>
            <pc:docMk/>
            <pc:sldMasterMk cId="950525893" sldId="2147483672"/>
            <pc:sldLayoutMk cId="274319999" sldId="2147483676"/>
          </pc:sldLayoutMkLst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274319999" sldId="2147483676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274319999" sldId="2147483676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3.627" v="46"/>
          <pc:sldLayoutMkLst>
            <pc:docMk/>
            <pc:sldMasterMk cId="950525893" sldId="2147483672"/>
            <pc:sldLayoutMk cId="3102397967" sldId="2147483677"/>
          </pc:sldLayoutMkLst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3102397967" sldId="2147483677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3102397967" sldId="2147483677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3102397967" sldId="2147483677"/>
              <ac:spMk id="4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3102397967" sldId="2147483677"/>
              <ac:spMk id="5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3102397967" sldId="2147483677"/>
              <ac:spMk id="6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3.627" v="46"/>
          <pc:sldLayoutMkLst>
            <pc:docMk/>
            <pc:sldMasterMk cId="950525893" sldId="2147483672"/>
            <pc:sldLayoutMk cId="2777495438" sldId="2147483680"/>
          </pc:sldLayoutMkLst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2777495438" sldId="2147483680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2777495438" sldId="2147483680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2777495438" sldId="2147483680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3.627" v="46"/>
          <pc:sldLayoutMkLst>
            <pc:docMk/>
            <pc:sldMasterMk cId="950525893" sldId="2147483672"/>
            <pc:sldLayoutMk cId="91927407" sldId="2147483681"/>
          </pc:sldLayoutMkLst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91927407" sldId="2147483681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91927407" sldId="2147483681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91927407" sldId="2147483681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4:03.627" v="46"/>
          <pc:sldLayoutMkLst>
            <pc:docMk/>
            <pc:sldMasterMk cId="950525893" sldId="2147483672"/>
            <pc:sldLayoutMk cId="2779354335" sldId="2147483683"/>
          </pc:sldLayoutMkLst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2779354335" sldId="2147483683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4:03.627" v="46"/>
            <ac:spMkLst>
              <pc:docMk/>
              <pc:sldMasterMk cId="950525893" sldId="2147483672"/>
              <pc:sldLayoutMk cId="2779354335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Erik Anker Kilberg Skallevold" userId="db5690e31e0c9187" providerId="LiveId" clId="{EAAACC1A-8548-43F8-A839-3F11097CA813}" dt="2021-02-14T16:23:32.825" v="39"/>
        <pc:sldMasterMkLst>
          <pc:docMk/>
          <pc:sldMasterMk cId="100863458" sldId="2147483684"/>
        </pc:sldMasterMkLst>
        <pc:spChg chg="mod">
          <ac:chgData name="Erik Anker Kilberg Skallevold" userId="db5690e31e0c9187" providerId="LiveId" clId="{EAAACC1A-8548-43F8-A839-3F11097CA813}" dt="2021-02-14T16:23:32.825" v="39"/>
          <ac:spMkLst>
            <pc:docMk/>
            <pc:sldMasterMk cId="100863458" sldId="2147483684"/>
            <ac:spMk id="2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3:32.825" v="39"/>
          <ac:spMkLst>
            <pc:docMk/>
            <pc:sldMasterMk cId="100863458" sldId="2147483684"/>
            <ac:spMk id="3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3:32.825" v="39"/>
          <ac:spMkLst>
            <pc:docMk/>
            <pc:sldMasterMk cId="100863458" sldId="2147483684"/>
            <ac:spMk id="4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3:32.825" v="39"/>
          <ac:spMkLst>
            <pc:docMk/>
            <pc:sldMasterMk cId="100863458" sldId="2147483684"/>
            <ac:spMk id="5" creationId="{00000000-0000-0000-0000-000000000000}"/>
          </ac:spMkLst>
        </pc:spChg>
        <pc:spChg chg="mod">
          <ac:chgData name="Erik Anker Kilberg Skallevold" userId="db5690e31e0c9187" providerId="LiveId" clId="{EAAACC1A-8548-43F8-A839-3F11097CA813}" dt="2021-02-14T16:23:32.825" v="39"/>
          <ac:spMkLst>
            <pc:docMk/>
            <pc:sldMasterMk cId="100863458" sldId="2147483684"/>
            <ac:spMk id="6" creationId="{00000000-0000-0000-0000-000000000000}"/>
          </ac:spMkLst>
        </pc:spChg>
        <pc:sldLayoutChg chg="modSp">
          <pc:chgData name="Erik Anker Kilberg Skallevold" userId="db5690e31e0c9187" providerId="LiveId" clId="{EAAACC1A-8548-43F8-A839-3F11097CA813}" dt="2021-02-14T16:23:32.825" v="39"/>
          <pc:sldLayoutMkLst>
            <pc:docMk/>
            <pc:sldMasterMk cId="100863458" sldId="2147483684"/>
            <pc:sldLayoutMk cId="218388622" sldId="2147483685"/>
          </pc:sldLayoutMkLst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218388622" sldId="2147483685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218388622" sldId="2147483685"/>
              <ac:spMk id="3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3:32.825" v="39"/>
          <pc:sldLayoutMkLst>
            <pc:docMk/>
            <pc:sldMasterMk cId="100863458" sldId="2147483684"/>
            <pc:sldLayoutMk cId="583706123" sldId="2147483687"/>
          </pc:sldLayoutMkLst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583706123" sldId="2147483687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583706123" sldId="2147483687"/>
              <ac:spMk id="3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3:32.825" v="39"/>
          <pc:sldLayoutMkLst>
            <pc:docMk/>
            <pc:sldMasterMk cId="100863458" sldId="2147483684"/>
            <pc:sldLayoutMk cId="1395892596" sldId="2147483688"/>
          </pc:sldLayoutMkLst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1395892596" sldId="2147483688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1395892596" sldId="2147483688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3:32.825" v="39"/>
          <pc:sldLayoutMkLst>
            <pc:docMk/>
            <pc:sldMasterMk cId="100863458" sldId="2147483684"/>
            <pc:sldLayoutMk cId="3126646311" sldId="2147483689"/>
          </pc:sldLayoutMkLst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3126646311" sldId="2147483689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3126646311" sldId="2147483689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3126646311" sldId="2147483689"/>
              <ac:spMk id="4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3126646311" sldId="2147483689"/>
              <ac:spMk id="5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3126646311" sldId="2147483689"/>
              <ac:spMk id="6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3:32.825" v="39"/>
          <pc:sldLayoutMkLst>
            <pc:docMk/>
            <pc:sldMasterMk cId="100863458" sldId="2147483684"/>
            <pc:sldLayoutMk cId="1628862697" sldId="2147483692"/>
          </pc:sldLayoutMkLst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1628862697" sldId="2147483692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1628862697" sldId="2147483692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1628862697" sldId="2147483692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3:32.825" v="39"/>
          <pc:sldLayoutMkLst>
            <pc:docMk/>
            <pc:sldMasterMk cId="100863458" sldId="2147483684"/>
            <pc:sldLayoutMk cId="1507332117" sldId="2147483693"/>
          </pc:sldLayoutMkLst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1507332117" sldId="2147483693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1507332117" sldId="2147483693"/>
              <ac:spMk id="3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1507332117" sldId="2147483693"/>
              <ac:spMk id="4" creationId="{00000000-0000-0000-0000-000000000000}"/>
            </ac:spMkLst>
          </pc:spChg>
        </pc:sldLayoutChg>
        <pc:sldLayoutChg chg="modSp">
          <pc:chgData name="Erik Anker Kilberg Skallevold" userId="db5690e31e0c9187" providerId="LiveId" clId="{EAAACC1A-8548-43F8-A839-3F11097CA813}" dt="2021-02-14T16:23:32.825" v="39"/>
          <pc:sldLayoutMkLst>
            <pc:docMk/>
            <pc:sldMasterMk cId="100863458" sldId="2147483684"/>
            <pc:sldLayoutMk cId="2304196018" sldId="2147483695"/>
          </pc:sldLayoutMkLst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2304196018" sldId="2147483695"/>
              <ac:spMk id="2" creationId="{00000000-0000-0000-0000-000000000000}"/>
            </ac:spMkLst>
          </pc:spChg>
          <pc:spChg chg="mod">
            <ac:chgData name="Erik Anker Kilberg Skallevold" userId="db5690e31e0c9187" providerId="LiveId" clId="{EAAACC1A-8548-43F8-A839-3F11097CA813}" dt="2021-02-14T16:23:32.825" v="39"/>
            <ac:spMkLst>
              <pc:docMk/>
              <pc:sldMasterMk cId="100863458" sldId="2147483684"/>
              <pc:sldLayoutMk cId="2304196018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9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44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21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71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77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20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36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185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668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784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880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75BC-891C-486F-96EE-07543BBF1EB5}" type="datetimeFigureOut">
              <a:rPr lang="nb-NO" smtClean="0"/>
              <a:t>14.02.2021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6E16-5A44-4D1E-A4B7-62CC390A73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58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3AB063F7-0541-4172-9D94-E07993FB5490}"/>
              </a:ext>
            </a:extLst>
          </p:cNvPr>
          <p:cNvSpPr/>
          <p:nvPr/>
        </p:nvSpPr>
        <p:spPr>
          <a:xfrm>
            <a:off x="1611375" y="5213375"/>
            <a:ext cx="1486883" cy="1045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6B28D9C-488E-4915-A0C4-8177F50BD8CB}"/>
              </a:ext>
            </a:extLst>
          </p:cNvPr>
          <p:cNvSpPr txBox="1"/>
          <p:nvPr/>
        </p:nvSpPr>
        <p:spPr>
          <a:xfrm>
            <a:off x="1766662" y="6090973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</a:t>
            </a:r>
            <a:r>
              <a:rPr lang="nb-NO" sz="350" dirty="0" err="1"/>
              <a:t>Tostring</a:t>
            </a:r>
            <a:r>
              <a:rPr lang="nb-NO" sz="350" dirty="0"/>
              <a:t> skriver ut navn og klassetype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8FA8BAB-E055-4536-88B3-1372AA8A7753}"/>
              </a:ext>
            </a:extLst>
          </p:cNvPr>
          <p:cNvSpPr txBox="1"/>
          <p:nvPr/>
        </p:nvSpPr>
        <p:spPr>
          <a:xfrm>
            <a:off x="1762058" y="5998475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toString</a:t>
            </a:r>
            <a:endParaRPr lang="nb-NO" sz="45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F945EE5B-E126-4470-A264-F94C16593DFA}"/>
              </a:ext>
            </a:extLst>
          </p:cNvPr>
          <p:cNvSpPr txBox="1"/>
          <p:nvPr/>
        </p:nvSpPr>
        <p:spPr>
          <a:xfrm>
            <a:off x="1772552" y="5652174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 som gjør programmet klart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BE9ED1C-ED7A-4217-9184-CA8DA6E8B6B5}"/>
              </a:ext>
            </a:extLst>
          </p:cNvPr>
          <p:cNvSpPr txBox="1"/>
          <p:nvPr/>
        </p:nvSpPr>
        <p:spPr>
          <a:xfrm>
            <a:off x="1777159" y="589069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navn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05775B8-6C86-4315-BE28-B205091586E4}"/>
              </a:ext>
            </a:extLst>
          </p:cNvPr>
          <p:cNvSpPr txBox="1"/>
          <p:nvPr/>
        </p:nvSpPr>
        <p:spPr>
          <a:xfrm>
            <a:off x="1748279" y="5779181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hentLegeNavn</a:t>
            </a:r>
            <a:r>
              <a:rPr lang="nb-NO" sz="450" dirty="0"/>
              <a:t>()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29F97239-41FD-4C4C-AECE-5A69B0F53D9D}"/>
              </a:ext>
            </a:extLst>
          </p:cNvPr>
          <p:cNvSpPr txBox="1"/>
          <p:nvPr/>
        </p:nvSpPr>
        <p:spPr>
          <a:xfrm>
            <a:off x="1748279" y="532272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navn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1DF1CDF-5ED7-4D0B-84D4-9F04BA7EEE23}"/>
              </a:ext>
            </a:extLst>
          </p:cNvPr>
          <p:cNvSpPr txBox="1"/>
          <p:nvPr/>
        </p:nvSpPr>
        <p:spPr>
          <a:xfrm>
            <a:off x="1754129" y="5406697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String</a:t>
            </a:r>
            <a:endParaRPr lang="nb-NO" sz="45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FFB14B-3132-43AF-B858-08CC43430A3F}"/>
              </a:ext>
            </a:extLst>
          </p:cNvPr>
          <p:cNvSpPr txBox="1"/>
          <p:nvPr/>
        </p:nvSpPr>
        <p:spPr>
          <a:xfrm>
            <a:off x="2228806" y="5365300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BF750D71-27BC-4684-8881-A6600BD92E20}"/>
              </a:ext>
            </a:extLst>
          </p:cNvPr>
          <p:cNvSpPr txBox="1"/>
          <p:nvPr/>
        </p:nvSpPr>
        <p:spPr>
          <a:xfrm>
            <a:off x="1748279" y="5529001"/>
            <a:ext cx="1603559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Lege(</a:t>
            </a:r>
            <a:r>
              <a:rPr lang="nb-NO" sz="450" dirty="0" err="1"/>
              <a:t>String</a:t>
            </a:r>
            <a:r>
              <a:rPr lang="nb-NO" sz="450" dirty="0"/>
              <a:t> navn)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BADCE0EE-F81D-479C-9C60-BCBE9F4EED37}"/>
              </a:ext>
            </a:extLst>
          </p:cNvPr>
          <p:cNvSpPr txBox="1"/>
          <p:nvPr/>
        </p:nvSpPr>
        <p:spPr>
          <a:xfrm>
            <a:off x="1777159" y="5044196"/>
            <a:ext cx="351796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Lege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7274FC72-D70F-41E4-9A99-93CCBC4F760C}"/>
              </a:ext>
            </a:extLst>
          </p:cNvPr>
          <p:cNvSpPr/>
          <p:nvPr/>
        </p:nvSpPr>
        <p:spPr>
          <a:xfrm>
            <a:off x="3225064" y="5232653"/>
            <a:ext cx="1486883" cy="1045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3BD213D4-03D6-46DD-BE9D-910043413614}"/>
              </a:ext>
            </a:extLst>
          </p:cNvPr>
          <p:cNvSpPr txBox="1"/>
          <p:nvPr/>
        </p:nvSpPr>
        <p:spPr>
          <a:xfrm>
            <a:off x="3380350" y="6110251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</a:t>
            </a:r>
            <a:r>
              <a:rPr lang="nb-NO" sz="350" dirty="0" err="1"/>
              <a:t>Tostring</a:t>
            </a:r>
            <a:r>
              <a:rPr lang="nb-NO" sz="350" dirty="0"/>
              <a:t> skriver ut navn og klassetype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4933DE72-A3D0-4C7F-A72F-FD8D4A6CC87D}"/>
              </a:ext>
            </a:extLst>
          </p:cNvPr>
          <p:cNvSpPr txBox="1"/>
          <p:nvPr/>
        </p:nvSpPr>
        <p:spPr>
          <a:xfrm>
            <a:off x="3375746" y="6017753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toString</a:t>
            </a:r>
            <a:endParaRPr lang="nb-NO" sz="450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3CB0AF8C-D405-4C80-A7A2-E204E5700D12}"/>
              </a:ext>
            </a:extLst>
          </p:cNvPr>
          <p:cNvSpPr txBox="1"/>
          <p:nvPr/>
        </p:nvSpPr>
        <p:spPr>
          <a:xfrm>
            <a:off x="3386240" y="567145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 som gjør programmet klart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EEE53B6E-35C1-4F27-9026-66225CA85D35}"/>
              </a:ext>
            </a:extLst>
          </p:cNvPr>
          <p:cNvSpPr txBox="1"/>
          <p:nvPr/>
        </p:nvSpPr>
        <p:spPr>
          <a:xfrm>
            <a:off x="3390846" y="590997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</a:t>
            </a:r>
            <a:r>
              <a:rPr lang="nb-NO" sz="350" dirty="0" err="1"/>
              <a:t>kontrollId</a:t>
            </a:r>
            <a:endParaRPr lang="nb-NO" sz="350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1BD5064E-7B4C-490D-B5D9-7C6F64B47C08}"/>
              </a:ext>
            </a:extLst>
          </p:cNvPr>
          <p:cNvSpPr txBox="1"/>
          <p:nvPr/>
        </p:nvSpPr>
        <p:spPr>
          <a:xfrm>
            <a:off x="3361967" y="579845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hentKontrollId</a:t>
            </a:r>
            <a:r>
              <a:rPr lang="nb-NO" sz="450" dirty="0"/>
              <a:t>()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21FD136-3146-4084-A352-52E5D62E59BE}"/>
              </a:ext>
            </a:extLst>
          </p:cNvPr>
          <p:cNvSpPr txBox="1"/>
          <p:nvPr/>
        </p:nvSpPr>
        <p:spPr>
          <a:xfrm>
            <a:off x="3361965" y="5342007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</a:t>
            </a:r>
            <a:r>
              <a:rPr lang="nb-NO" sz="450" dirty="0" err="1"/>
              <a:t>kontrollId</a:t>
            </a:r>
            <a:endParaRPr lang="nb-NO" sz="450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6CF5477A-EE6B-4A07-A92F-E3C06E73C733}"/>
              </a:ext>
            </a:extLst>
          </p:cNvPr>
          <p:cNvSpPr txBox="1"/>
          <p:nvPr/>
        </p:nvSpPr>
        <p:spPr>
          <a:xfrm>
            <a:off x="3367816" y="542597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E8BCBB2F-B8C4-4ACE-9CD3-E1BCE5241885}"/>
              </a:ext>
            </a:extLst>
          </p:cNvPr>
          <p:cNvSpPr txBox="1"/>
          <p:nvPr/>
        </p:nvSpPr>
        <p:spPr>
          <a:xfrm>
            <a:off x="3842492" y="5384578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4DCD55D0-5F87-481C-87A5-D6137698C6EC}"/>
              </a:ext>
            </a:extLst>
          </p:cNvPr>
          <p:cNvSpPr txBox="1"/>
          <p:nvPr/>
        </p:nvSpPr>
        <p:spPr>
          <a:xfrm>
            <a:off x="3361966" y="5548279"/>
            <a:ext cx="1603559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Spesialist(</a:t>
            </a:r>
            <a:r>
              <a:rPr lang="nb-NO" sz="450" dirty="0" err="1"/>
              <a:t>String</a:t>
            </a:r>
            <a:r>
              <a:rPr lang="nb-NO" sz="450" dirty="0"/>
              <a:t> navn,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KontrollId</a:t>
            </a:r>
            <a:r>
              <a:rPr lang="nb-NO" sz="450" dirty="0"/>
              <a:t>)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6BC14A19-9C73-432F-A1B7-A46240200228}"/>
              </a:ext>
            </a:extLst>
          </p:cNvPr>
          <p:cNvSpPr txBox="1"/>
          <p:nvPr/>
        </p:nvSpPr>
        <p:spPr>
          <a:xfrm>
            <a:off x="3390845" y="5063474"/>
            <a:ext cx="526574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Spesialist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BC068BD7-676B-4F7B-BCAE-12BCBAF28D30}"/>
              </a:ext>
            </a:extLst>
          </p:cNvPr>
          <p:cNvSpPr/>
          <p:nvPr/>
        </p:nvSpPr>
        <p:spPr>
          <a:xfrm>
            <a:off x="3287354" y="6542863"/>
            <a:ext cx="1486883" cy="308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 dirty="0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DAB1886F-4277-473A-8075-9D3A401544B1}"/>
              </a:ext>
            </a:extLst>
          </p:cNvPr>
          <p:cNvSpPr txBox="1"/>
          <p:nvPr/>
        </p:nvSpPr>
        <p:spPr>
          <a:xfrm>
            <a:off x="3357884" y="6704565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</a:t>
            </a:r>
            <a:r>
              <a:rPr lang="nb-NO" sz="350" dirty="0" err="1"/>
              <a:t>kontrollId</a:t>
            </a:r>
            <a:endParaRPr lang="nb-NO" sz="350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49F6A8D0-55F4-4478-9BE1-C9F4F7534A92}"/>
              </a:ext>
            </a:extLst>
          </p:cNvPr>
          <p:cNvSpPr txBox="1"/>
          <p:nvPr/>
        </p:nvSpPr>
        <p:spPr>
          <a:xfrm>
            <a:off x="3329005" y="6593054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hentKontrollId</a:t>
            </a:r>
            <a:r>
              <a:rPr lang="nb-NO" sz="450" dirty="0"/>
              <a:t>()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34213CFF-8C58-4B6D-8B89-465945595E23}"/>
              </a:ext>
            </a:extLst>
          </p:cNvPr>
          <p:cNvSpPr txBox="1"/>
          <p:nvPr/>
        </p:nvSpPr>
        <p:spPr>
          <a:xfrm>
            <a:off x="3274594" y="6361718"/>
            <a:ext cx="1581220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Interface Godkjenningsfritak</a:t>
            </a:r>
          </a:p>
        </p:txBody>
      </p: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8CD9331-E2D3-4B0C-ADE6-1874703500BA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128955" y="5124988"/>
            <a:ext cx="1261890" cy="1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obling: vinkel 30">
            <a:extLst>
              <a:ext uri="{FF2B5EF4-FFF2-40B4-BE49-F238E27FC236}">
                <a16:creationId xmlns:a16="http://schemas.microsoft.com/office/drawing/2014/main" id="{07103FF3-9CFE-4AE3-A5CE-3DE936BB92BA}"/>
              </a:ext>
            </a:extLst>
          </p:cNvPr>
          <p:cNvCxnSpPr>
            <a:stCxn id="29" idx="1"/>
            <a:endCxn id="25" idx="1"/>
          </p:cNvCxnSpPr>
          <p:nvPr/>
        </p:nvCxnSpPr>
        <p:spPr>
          <a:xfrm rot="10800000" flipH="1">
            <a:off x="3274593" y="5144266"/>
            <a:ext cx="116251" cy="1298244"/>
          </a:xfrm>
          <a:prstGeom prst="bentConnector3">
            <a:avLst>
              <a:gd name="adj1" fmla="val -1966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119201D7-10CC-417A-AD52-DEE43A1A6042}"/>
              </a:ext>
            </a:extLst>
          </p:cNvPr>
          <p:cNvSpPr/>
          <p:nvPr/>
        </p:nvSpPr>
        <p:spPr>
          <a:xfrm>
            <a:off x="5588991" y="5139506"/>
            <a:ext cx="1486883" cy="2547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7278AF00-9892-4496-BDE5-60F41D050F96}"/>
              </a:ext>
            </a:extLst>
          </p:cNvPr>
          <p:cNvSpPr txBox="1"/>
          <p:nvPr/>
        </p:nvSpPr>
        <p:spPr>
          <a:xfrm>
            <a:off x="5702945" y="636685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</a:t>
            </a:r>
            <a:r>
              <a:rPr lang="nb-NO" sz="350" dirty="0" err="1"/>
              <a:t>Tostring</a:t>
            </a:r>
            <a:r>
              <a:rPr lang="nb-NO" sz="350" dirty="0"/>
              <a:t> skriver ut navn og klassetype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BBBE321F-8068-4A6C-9295-5B9B9F2AC7F1}"/>
              </a:ext>
            </a:extLst>
          </p:cNvPr>
          <p:cNvSpPr txBox="1"/>
          <p:nvPr/>
        </p:nvSpPr>
        <p:spPr>
          <a:xfrm>
            <a:off x="5698341" y="6274352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toString</a:t>
            </a:r>
            <a:endParaRPr lang="nb-NO" sz="450" dirty="0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C7C74E70-EF59-4B84-8165-0E3AAF40573D}"/>
              </a:ext>
            </a:extLst>
          </p:cNvPr>
          <p:cNvSpPr txBox="1"/>
          <p:nvPr/>
        </p:nvSpPr>
        <p:spPr>
          <a:xfrm>
            <a:off x="5698338" y="6159649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 som gjør programmet klart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C4439467-F469-4EBC-87A0-7141F24019FE}"/>
              </a:ext>
            </a:extLst>
          </p:cNvPr>
          <p:cNvSpPr txBox="1"/>
          <p:nvPr/>
        </p:nvSpPr>
        <p:spPr>
          <a:xfrm>
            <a:off x="5674063" y="6037929"/>
            <a:ext cx="1603559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Legemiddel(</a:t>
            </a:r>
            <a:r>
              <a:rPr lang="nb-NO" sz="450" dirty="0" err="1"/>
              <a:t>String</a:t>
            </a:r>
            <a:r>
              <a:rPr lang="nb-NO" sz="450" dirty="0"/>
              <a:t> navn, </a:t>
            </a:r>
            <a:r>
              <a:rPr lang="nb-NO" sz="450" dirty="0" err="1"/>
              <a:t>int</a:t>
            </a:r>
            <a:r>
              <a:rPr lang="nb-NO" sz="450" dirty="0"/>
              <a:t> pris, double virkestoff)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BC33C5DD-6882-4F4E-906E-5274C2BE3418}"/>
              </a:ext>
            </a:extLst>
          </p:cNvPr>
          <p:cNvSpPr txBox="1"/>
          <p:nvPr/>
        </p:nvSpPr>
        <p:spPr>
          <a:xfrm>
            <a:off x="5693732" y="6579381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 Henter ut telleren</a:t>
            </a:r>
          </a:p>
        </p:txBody>
      </p: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53B3A2AB-CFD7-4B0B-A410-90FEA9023B78}"/>
              </a:ext>
            </a:extLst>
          </p:cNvPr>
          <p:cNvSpPr txBox="1"/>
          <p:nvPr/>
        </p:nvSpPr>
        <p:spPr>
          <a:xfrm>
            <a:off x="5689127" y="6486881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hentID</a:t>
            </a:r>
            <a:r>
              <a:rPr lang="nb-NO" sz="450" dirty="0"/>
              <a:t>()</a:t>
            </a:r>
          </a:p>
        </p:txBody>
      </p: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DDD4CEB5-B473-4AE3-B190-FED87D1D9CE6}"/>
              </a:ext>
            </a:extLst>
          </p:cNvPr>
          <p:cNvSpPr txBox="1"/>
          <p:nvPr/>
        </p:nvSpPr>
        <p:spPr>
          <a:xfrm>
            <a:off x="5696052" y="705157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</a:t>
            </a:r>
            <a:r>
              <a:rPr lang="nb-NO" sz="350" dirty="0" err="1"/>
              <a:t>this.Pris</a:t>
            </a:r>
            <a:endParaRPr lang="nb-NO" sz="350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ACB1F14F-0A49-4D59-B717-64CC732EA023}"/>
              </a:ext>
            </a:extLst>
          </p:cNvPr>
          <p:cNvSpPr txBox="1"/>
          <p:nvPr/>
        </p:nvSpPr>
        <p:spPr>
          <a:xfrm>
            <a:off x="5679917" y="6929126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hentPris</a:t>
            </a:r>
            <a:r>
              <a:rPr lang="nb-NO" sz="450" dirty="0"/>
              <a:t>()</a:t>
            </a:r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043B2A6B-DF66-4C88-BCE3-77B2F5C42E20}"/>
              </a:ext>
            </a:extLst>
          </p:cNvPr>
          <p:cNvSpPr txBox="1"/>
          <p:nvPr/>
        </p:nvSpPr>
        <p:spPr>
          <a:xfrm>
            <a:off x="5702945" y="679092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navn</a:t>
            </a: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56F9054E-F0C5-4E51-9708-6B2B1478E461}"/>
              </a:ext>
            </a:extLst>
          </p:cNvPr>
          <p:cNvSpPr txBox="1"/>
          <p:nvPr/>
        </p:nvSpPr>
        <p:spPr>
          <a:xfrm>
            <a:off x="5674065" y="667940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hentNavn</a:t>
            </a:r>
            <a:r>
              <a:rPr lang="nb-NO" sz="450" dirty="0"/>
              <a:t>()</a:t>
            </a: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9244FAB-4042-4716-8696-CC90E5920050}"/>
              </a:ext>
            </a:extLst>
          </p:cNvPr>
          <p:cNvSpPr txBox="1"/>
          <p:nvPr/>
        </p:nvSpPr>
        <p:spPr>
          <a:xfrm>
            <a:off x="5750826" y="4935958"/>
            <a:ext cx="1450033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Abstract</a:t>
            </a:r>
            <a:r>
              <a:rPr lang="nb-NO" sz="450" dirty="0"/>
              <a:t> Legemiddel</a:t>
            </a: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4876BDA9-0AE4-4D6F-BB93-204C6AEE30E4}"/>
              </a:ext>
            </a:extLst>
          </p:cNvPr>
          <p:cNvSpPr txBox="1"/>
          <p:nvPr/>
        </p:nvSpPr>
        <p:spPr>
          <a:xfrm>
            <a:off x="5696052" y="728079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</a:t>
            </a:r>
            <a:r>
              <a:rPr lang="nb-NO" sz="350" dirty="0" err="1"/>
              <a:t>this.virkestoff</a:t>
            </a:r>
            <a:endParaRPr lang="nb-NO" sz="350" dirty="0"/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C1AF51BE-2B5E-4CBC-A1E2-2A406F36B4AF}"/>
              </a:ext>
            </a:extLst>
          </p:cNvPr>
          <p:cNvSpPr txBox="1"/>
          <p:nvPr/>
        </p:nvSpPr>
        <p:spPr>
          <a:xfrm>
            <a:off x="5679917" y="7158344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double </a:t>
            </a:r>
            <a:r>
              <a:rPr lang="nb-NO" sz="450" dirty="0" err="1"/>
              <a:t>hentVirkestoff</a:t>
            </a:r>
            <a:r>
              <a:rPr lang="nb-NO" sz="450" dirty="0"/>
              <a:t>()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D7C7B7C6-4F74-4849-B36F-067B811AE6B5}"/>
              </a:ext>
            </a:extLst>
          </p:cNvPr>
          <p:cNvSpPr txBox="1"/>
          <p:nvPr/>
        </p:nvSpPr>
        <p:spPr>
          <a:xfrm>
            <a:off x="5709870" y="752059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//tar  i mot ny pris og setter </a:t>
            </a:r>
            <a:r>
              <a:rPr lang="nb-NO" sz="350" dirty="0" err="1"/>
              <a:t>this.pris</a:t>
            </a:r>
            <a:r>
              <a:rPr lang="nb-NO" sz="350" dirty="0"/>
              <a:t> til </a:t>
            </a:r>
            <a:r>
              <a:rPr lang="nb-NO" sz="350" dirty="0" err="1"/>
              <a:t>nyPris</a:t>
            </a:r>
            <a:endParaRPr lang="nb-NO" sz="350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7D4B060B-AB31-4EFD-9A08-FF51B989E30C}"/>
              </a:ext>
            </a:extLst>
          </p:cNvPr>
          <p:cNvSpPr txBox="1"/>
          <p:nvPr/>
        </p:nvSpPr>
        <p:spPr>
          <a:xfrm>
            <a:off x="5693734" y="7398143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SettNyPris</a:t>
            </a:r>
            <a:r>
              <a:rPr lang="nb-NO" sz="450" dirty="0"/>
              <a:t>(</a:t>
            </a:r>
            <a:r>
              <a:rPr lang="nb-NO" sz="450" dirty="0" err="1"/>
              <a:t>nyPris</a:t>
            </a:r>
            <a:r>
              <a:rPr lang="nb-NO" sz="450" dirty="0"/>
              <a:t>)</a:t>
            </a:r>
          </a:p>
        </p:txBody>
      </p:sp>
      <p:sp>
        <p:nvSpPr>
          <p:cNvPr id="48" name="Rektangel: avrundede hjørner 47">
            <a:extLst>
              <a:ext uri="{FF2B5EF4-FFF2-40B4-BE49-F238E27FC236}">
                <a16:creationId xmlns:a16="http://schemas.microsoft.com/office/drawing/2014/main" id="{DA817544-67FF-4837-9063-A725D9226C25}"/>
              </a:ext>
            </a:extLst>
          </p:cNvPr>
          <p:cNvSpPr/>
          <p:nvPr/>
        </p:nvSpPr>
        <p:spPr>
          <a:xfrm>
            <a:off x="7138827" y="5165843"/>
            <a:ext cx="1996396" cy="2797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FC06046-EF7E-4E79-8024-042549C4A375}"/>
              </a:ext>
            </a:extLst>
          </p:cNvPr>
          <p:cNvSpPr txBox="1"/>
          <p:nvPr/>
        </p:nvSpPr>
        <p:spPr>
          <a:xfrm>
            <a:off x="7354834" y="5287564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//Setter alt inn i Super()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9322DF4E-C72D-4EDE-80EB-5E3ED125D952}"/>
              </a:ext>
            </a:extLst>
          </p:cNvPr>
          <p:cNvSpPr txBox="1"/>
          <p:nvPr/>
        </p:nvSpPr>
        <p:spPr>
          <a:xfrm>
            <a:off x="7330559" y="5165843"/>
            <a:ext cx="1603559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Vanlig(</a:t>
            </a:r>
            <a:r>
              <a:rPr lang="nb-NO" sz="450" dirty="0" err="1"/>
              <a:t>String</a:t>
            </a:r>
            <a:r>
              <a:rPr lang="nb-NO" sz="450" dirty="0"/>
              <a:t> navn, </a:t>
            </a:r>
            <a:r>
              <a:rPr lang="nb-NO" sz="450" dirty="0" err="1"/>
              <a:t>int</a:t>
            </a:r>
            <a:r>
              <a:rPr lang="nb-NO" sz="450" dirty="0"/>
              <a:t> pris, double virkestoff)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A419BC23-A901-443E-9828-B2B3B667E119}"/>
              </a:ext>
            </a:extLst>
          </p:cNvPr>
          <p:cNvSpPr txBox="1"/>
          <p:nvPr/>
        </p:nvSpPr>
        <p:spPr>
          <a:xfrm>
            <a:off x="7307349" y="4971169"/>
            <a:ext cx="1450033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Vanlig</a:t>
            </a:r>
          </a:p>
        </p:txBody>
      </p:sp>
      <p:sp>
        <p:nvSpPr>
          <p:cNvPr id="52" name="Rektangel: avrundede hjørner 51">
            <a:extLst>
              <a:ext uri="{FF2B5EF4-FFF2-40B4-BE49-F238E27FC236}">
                <a16:creationId xmlns:a16="http://schemas.microsoft.com/office/drawing/2014/main" id="{28D66A1E-9227-4AA3-BCAA-933D251BCFFC}"/>
              </a:ext>
            </a:extLst>
          </p:cNvPr>
          <p:cNvSpPr/>
          <p:nvPr/>
        </p:nvSpPr>
        <p:spPr>
          <a:xfrm>
            <a:off x="7175502" y="5816956"/>
            <a:ext cx="1996396" cy="7329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39D00302-CED9-43AA-841E-9D678871C4D2}"/>
              </a:ext>
            </a:extLst>
          </p:cNvPr>
          <p:cNvSpPr txBox="1"/>
          <p:nvPr/>
        </p:nvSpPr>
        <p:spPr>
          <a:xfrm>
            <a:off x="7293380" y="6096924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//Setter alt inn i Super() bortsett fra styrke</a:t>
            </a:r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8EDBD6DC-16C5-4CB2-B333-EB8C8A3006D6}"/>
              </a:ext>
            </a:extLst>
          </p:cNvPr>
          <p:cNvSpPr txBox="1"/>
          <p:nvPr/>
        </p:nvSpPr>
        <p:spPr>
          <a:xfrm>
            <a:off x="7269105" y="5975204"/>
            <a:ext cx="199639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Vandedannde</a:t>
            </a:r>
            <a:r>
              <a:rPr lang="nb-NO" sz="450" dirty="0"/>
              <a:t>(</a:t>
            </a:r>
            <a:r>
              <a:rPr lang="nb-NO" sz="450" dirty="0" err="1"/>
              <a:t>String</a:t>
            </a:r>
            <a:r>
              <a:rPr lang="nb-NO" sz="450" dirty="0"/>
              <a:t> navn, </a:t>
            </a:r>
            <a:r>
              <a:rPr lang="nb-NO" sz="450" dirty="0" err="1"/>
              <a:t>int</a:t>
            </a:r>
            <a:r>
              <a:rPr lang="nb-NO" sz="450" dirty="0"/>
              <a:t> pris, double virkestoff, </a:t>
            </a:r>
            <a:r>
              <a:rPr lang="nb-NO" sz="450" dirty="0" err="1"/>
              <a:t>int</a:t>
            </a:r>
            <a:r>
              <a:rPr lang="nb-NO" sz="450" dirty="0"/>
              <a:t> styrke)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000682C-EB95-4114-987E-4602772E93B1}"/>
              </a:ext>
            </a:extLst>
          </p:cNvPr>
          <p:cNvSpPr txBox="1"/>
          <p:nvPr/>
        </p:nvSpPr>
        <p:spPr>
          <a:xfrm>
            <a:off x="7274011" y="5670493"/>
            <a:ext cx="1450033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Vanedannende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29B6AFF4-57CE-4D84-991F-5989D35A5E82}"/>
              </a:ext>
            </a:extLst>
          </p:cNvPr>
          <p:cNvSpPr txBox="1"/>
          <p:nvPr/>
        </p:nvSpPr>
        <p:spPr>
          <a:xfrm>
            <a:off x="7309519" y="6357443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styrke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F3EE7B3D-38D8-4551-8AE2-CE4EA80B2A14}"/>
              </a:ext>
            </a:extLst>
          </p:cNvPr>
          <p:cNvSpPr txBox="1"/>
          <p:nvPr/>
        </p:nvSpPr>
        <p:spPr>
          <a:xfrm>
            <a:off x="7293382" y="6234993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hentvanedanndestyrke</a:t>
            </a:r>
            <a:r>
              <a:rPr lang="nb-NO" sz="450" dirty="0"/>
              <a:t>()</a:t>
            </a:r>
          </a:p>
        </p:txBody>
      </p:sp>
      <p:sp>
        <p:nvSpPr>
          <p:cNvPr id="58" name="Rektangel: avrundede hjørner 57">
            <a:extLst>
              <a:ext uri="{FF2B5EF4-FFF2-40B4-BE49-F238E27FC236}">
                <a16:creationId xmlns:a16="http://schemas.microsoft.com/office/drawing/2014/main" id="{EDA988FB-786C-4114-9E5A-34B22AE0100E}"/>
              </a:ext>
            </a:extLst>
          </p:cNvPr>
          <p:cNvSpPr/>
          <p:nvPr/>
        </p:nvSpPr>
        <p:spPr>
          <a:xfrm>
            <a:off x="7175503" y="6794830"/>
            <a:ext cx="1996396" cy="7329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49CEE909-E9B7-497F-BB7D-3D64F6F05EBE}"/>
              </a:ext>
            </a:extLst>
          </p:cNvPr>
          <p:cNvSpPr txBox="1"/>
          <p:nvPr/>
        </p:nvSpPr>
        <p:spPr>
          <a:xfrm>
            <a:off x="7245897" y="707689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//Setter alt inn i Super() bortsett fra styrke</a:t>
            </a:r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F22A61D6-B5AD-4C27-911C-F255808A131D}"/>
              </a:ext>
            </a:extLst>
          </p:cNvPr>
          <p:cNvSpPr txBox="1"/>
          <p:nvPr/>
        </p:nvSpPr>
        <p:spPr>
          <a:xfrm>
            <a:off x="7221622" y="6955172"/>
            <a:ext cx="199639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Narkotisk(</a:t>
            </a:r>
            <a:r>
              <a:rPr lang="nb-NO" sz="450" dirty="0" err="1"/>
              <a:t>String</a:t>
            </a:r>
            <a:r>
              <a:rPr lang="nb-NO" sz="450" dirty="0"/>
              <a:t> navn, </a:t>
            </a:r>
            <a:r>
              <a:rPr lang="nb-NO" sz="450" dirty="0" err="1"/>
              <a:t>int</a:t>
            </a:r>
            <a:r>
              <a:rPr lang="nb-NO" sz="450" dirty="0"/>
              <a:t> pris, double virkestoff, </a:t>
            </a:r>
            <a:r>
              <a:rPr lang="nb-NO" sz="450" dirty="0" err="1"/>
              <a:t>int</a:t>
            </a:r>
            <a:r>
              <a:rPr lang="nb-NO" sz="450" dirty="0"/>
              <a:t> styrke)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1F34CF01-AC11-426F-BA99-4DBAE001E74F}"/>
              </a:ext>
            </a:extLst>
          </p:cNvPr>
          <p:cNvSpPr txBox="1"/>
          <p:nvPr/>
        </p:nvSpPr>
        <p:spPr>
          <a:xfrm>
            <a:off x="7221622" y="6650461"/>
            <a:ext cx="1450033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Narkotisk</a:t>
            </a:r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6D8AA842-11D0-4E50-8427-9CC6FD53B8A7}"/>
              </a:ext>
            </a:extLst>
          </p:cNvPr>
          <p:cNvSpPr txBox="1"/>
          <p:nvPr/>
        </p:nvSpPr>
        <p:spPr>
          <a:xfrm>
            <a:off x="7262034" y="733741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styrke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D307E725-D719-487D-A138-415546A35A72}"/>
              </a:ext>
            </a:extLst>
          </p:cNvPr>
          <p:cNvSpPr txBox="1"/>
          <p:nvPr/>
        </p:nvSpPr>
        <p:spPr>
          <a:xfrm>
            <a:off x="7245897" y="7214962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hentNarkotiskStyrke</a:t>
            </a:r>
            <a:r>
              <a:rPr lang="nb-NO" sz="450" dirty="0"/>
              <a:t>()</a:t>
            </a:r>
          </a:p>
        </p:txBody>
      </p:sp>
      <p:cxnSp>
        <p:nvCxnSpPr>
          <p:cNvPr id="64" name="Kobling: vinkel 63">
            <a:extLst>
              <a:ext uri="{FF2B5EF4-FFF2-40B4-BE49-F238E27FC236}">
                <a16:creationId xmlns:a16="http://schemas.microsoft.com/office/drawing/2014/main" id="{36CE1864-9CFF-4B82-980C-213E2600648F}"/>
              </a:ext>
            </a:extLst>
          </p:cNvPr>
          <p:cNvCxnSpPr>
            <a:stCxn id="43" idx="0"/>
            <a:endCxn id="51" idx="0"/>
          </p:cNvCxnSpPr>
          <p:nvPr/>
        </p:nvCxnSpPr>
        <p:spPr>
          <a:xfrm rot="16200000" flipH="1">
            <a:off x="7236498" y="4175302"/>
            <a:ext cx="35211" cy="1556523"/>
          </a:xfrm>
          <a:prstGeom prst="bentConnector3">
            <a:avLst>
              <a:gd name="adj1" fmla="val -649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Kobling: vinkel 64">
            <a:extLst>
              <a:ext uri="{FF2B5EF4-FFF2-40B4-BE49-F238E27FC236}">
                <a16:creationId xmlns:a16="http://schemas.microsoft.com/office/drawing/2014/main" id="{7B69A747-3DF7-40A5-9BB2-CA22D5C9DC03}"/>
              </a:ext>
            </a:extLst>
          </p:cNvPr>
          <p:cNvCxnSpPr>
            <a:stCxn id="43" idx="0"/>
            <a:endCxn id="55" idx="0"/>
          </p:cNvCxnSpPr>
          <p:nvPr/>
        </p:nvCxnSpPr>
        <p:spPr>
          <a:xfrm rot="16200000" flipH="1">
            <a:off x="6870167" y="4541633"/>
            <a:ext cx="734535" cy="1523185"/>
          </a:xfrm>
          <a:prstGeom prst="bentConnector3">
            <a:avLst>
              <a:gd name="adj1" fmla="val -31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Kobling: vinkel 65">
            <a:extLst>
              <a:ext uri="{FF2B5EF4-FFF2-40B4-BE49-F238E27FC236}">
                <a16:creationId xmlns:a16="http://schemas.microsoft.com/office/drawing/2014/main" id="{C8ACD8AD-2826-46F5-A06D-D68F8A4D0463}"/>
              </a:ext>
            </a:extLst>
          </p:cNvPr>
          <p:cNvCxnSpPr>
            <a:stCxn id="43" idx="0"/>
            <a:endCxn id="61" idx="0"/>
          </p:cNvCxnSpPr>
          <p:nvPr/>
        </p:nvCxnSpPr>
        <p:spPr>
          <a:xfrm rot="16200000" flipH="1">
            <a:off x="6353989" y="5057811"/>
            <a:ext cx="1714503" cy="1470796"/>
          </a:xfrm>
          <a:prstGeom prst="bentConnector3">
            <a:avLst>
              <a:gd name="adj1" fmla="val -1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DB0E0CB3-1F6B-4821-9B78-4401B015FC3E}"/>
              </a:ext>
            </a:extLst>
          </p:cNvPr>
          <p:cNvSpPr txBox="1"/>
          <p:nvPr/>
        </p:nvSpPr>
        <p:spPr>
          <a:xfrm>
            <a:off x="5680172" y="519910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navn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A5510F09-0A52-4036-8EBB-D90E162D3F17}"/>
              </a:ext>
            </a:extLst>
          </p:cNvPr>
          <p:cNvSpPr txBox="1"/>
          <p:nvPr/>
        </p:nvSpPr>
        <p:spPr>
          <a:xfrm>
            <a:off x="5686022" y="528307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String</a:t>
            </a:r>
            <a:endParaRPr lang="nb-NO" sz="450" dirty="0"/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D6A565DF-6912-45E0-B164-34EE905B455F}"/>
              </a:ext>
            </a:extLst>
          </p:cNvPr>
          <p:cNvSpPr txBox="1"/>
          <p:nvPr/>
        </p:nvSpPr>
        <p:spPr>
          <a:xfrm>
            <a:off x="5704381" y="574116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ADDD81A9-116D-4782-825D-51BA04B842A6}"/>
              </a:ext>
            </a:extLst>
          </p:cNvPr>
          <p:cNvSpPr txBox="1"/>
          <p:nvPr/>
        </p:nvSpPr>
        <p:spPr>
          <a:xfrm>
            <a:off x="5678473" y="5361247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pris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CE12818A-A070-4676-AEF5-8634823535C7}"/>
              </a:ext>
            </a:extLst>
          </p:cNvPr>
          <p:cNvSpPr txBox="1"/>
          <p:nvPr/>
        </p:nvSpPr>
        <p:spPr>
          <a:xfrm>
            <a:off x="5690174" y="543695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D4EBDBB4-1EAD-4CFD-9662-849292145650}"/>
              </a:ext>
            </a:extLst>
          </p:cNvPr>
          <p:cNvSpPr txBox="1"/>
          <p:nvPr/>
        </p:nvSpPr>
        <p:spPr>
          <a:xfrm>
            <a:off x="5697309" y="5518249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Virkestoff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B7836B72-BEA9-4D14-B5E5-BC1779299992}"/>
              </a:ext>
            </a:extLst>
          </p:cNvPr>
          <p:cNvSpPr txBox="1"/>
          <p:nvPr/>
        </p:nvSpPr>
        <p:spPr>
          <a:xfrm>
            <a:off x="5703158" y="5596359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Double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13EA4A8-3405-4A58-B662-EEEABE9809C8}"/>
              </a:ext>
            </a:extLst>
          </p:cNvPr>
          <p:cNvSpPr txBox="1"/>
          <p:nvPr/>
        </p:nvSpPr>
        <p:spPr>
          <a:xfrm>
            <a:off x="5692681" y="566363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</a:t>
            </a:r>
            <a:r>
              <a:rPr lang="nb-NO" sz="450" dirty="0" err="1"/>
              <a:t>IDCounter</a:t>
            </a:r>
            <a:endParaRPr lang="nb-NO" sz="450" dirty="0"/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84F92F72-11D5-4720-9BA4-69CD898CCDFA}"/>
              </a:ext>
            </a:extLst>
          </p:cNvPr>
          <p:cNvSpPr txBox="1"/>
          <p:nvPr/>
        </p:nvSpPr>
        <p:spPr>
          <a:xfrm>
            <a:off x="5680172" y="581718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Counter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03733872-84A3-4AFE-A368-E23C1A259234}"/>
              </a:ext>
            </a:extLst>
          </p:cNvPr>
          <p:cNvSpPr txBox="1"/>
          <p:nvPr/>
        </p:nvSpPr>
        <p:spPr>
          <a:xfrm>
            <a:off x="5683335" y="5898541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C6C91AD2-24F8-4B50-85BF-2A0D374E2039}"/>
              </a:ext>
            </a:extLst>
          </p:cNvPr>
          <p:cNvSpPr txBox="1"/>
          <p:nvPr/>
        </p:nvSpPr>
        <p:spPr>
          <a:xfrm>
            <a:off x="6160700" y="5241676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A43BCDFC-AF71-48F0-9071-7FCDF4E64D67}"/>
              </a:ext>
            </a:extLst>
          </p:cNvPr>
          <p:cNvSpPr txBox="1"/>
          <p:nvPr/>
        </p:nvSpPr>
        <p:spPr>
          <a:xfrm>
            <a:off x="6157010" y="5415220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BCF5AEFF-A46D-42EA-A432-159F8F6208BA}"/>
              </a:ext>
            </a:extLst>
          </p:cNvPr>
          <p:cNvSpPr txBox="1"/>
          <p:nvPr/>
        </p:nvSpPr>
        <p:spPr>
          <a:xfrm>
            <a:off x="6160697" y="5703753"/>
            <a:ext cx="551869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80" name="TekstSylinder 79">
            <a:extLst>
              <a:ext uri="{FF2B5EF4-FFF2-40B4-BE49-F238E27FC236}">
                <a16:creationId xmlns:a16="http://schemas.microsoft.com/office/drawing/2014/main" id="{B0D9C583-3A94-4E80-A89C-DEE081B8E2A1}"/>
              </a:ext>
            </a:extLst>
          </p:cNvPr>
          <p:cNvSpPr txBox="1"/>
          <p:nvPr/>
        </p:nvSpPr>
        <p:spPr>
          <a:xfrm>
            <a:off x="6159045" y="5561866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2F2A606C-6CF1-408C-8C51-522FAED3A990}"/>
              </a:ext>
            </a:extLst>
          </p:cNvPr>
          <p:cNvSpPr txBox="1"/>
          <p:nvPr/>
        </p:nvSpPr>
        <p:spPr>
          <a:xfrm>
            <a:off x="6150971" y="5859039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8396948E-FA4E-4485-955D-793C08D64843}"/>
              </a:ext>
            </a:extLst>
          </p:cNvPr>
          <p:cNvSpPr txBox="1"/>
          <p:nvPr/>
        </p:nvSpPr>
        <p:spPr>
          <a:xfrm>
            <a:off x="7227428" y="6788690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Styrke</a:t>
            </a:r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1BCE45C3-3F4B-476C-B61A-E1780193D996}"/>
              </a:ext>
            </a:extLst>
          </p:cNvPr>
          <p:cNvSpPr txBox="1"/>
          <p:nvPr/>
        </p:nvSpPr>
        <p:spPr>
          <a:xfrm>
            <a:off x="7230591" y="6870046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AD4D1E9D-5F48-4943-B7B4-FE8D6F11AFB0}"/>
              </a:ext>
            </a:extLst>
          </p:cNvPr>
          <p:cNvSpPr txBox="1"/>
          <p:nvPr/>
        </p:nvSpPr>
        <p:spPr>
          <a:xfrm>
            <a:off x="7698227" y="6830547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B7B71E02-3FA8-4B80-A8D1-AABEEC5CC113}"/>
              </a:ext>
            </a:extLst>
          </p:cNvPr>
          <p:cNvSpPr txBox="1"/>
          <p:nvPr/>
        </p:nvSpPr>
        <p:spPr>
          <a:xfrm>
            <a:off x="7251363" y="5825366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Styrke</a:t>
            </a:r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55DEE9DA-A38D-4ED8-9E60-DD27D4E5DA15}"/>
              </a:ext>
            </a:extLst>
          </p:cNvPr>
          <p:cNvSpPr txBox="1"/>
          <p:nvPr/>
        </p:nvSpPr>
        <p:spPr>
          <a:xfrm>
            <a:off x="7254524" y="590672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07A96B5D-0C16-41F5-9EFE-A8F3E6BDB08D}"/>
              </a:ext>
            </a:extLst>
          </p:cNvPr>
          <p:cNvSpPr txBox="1"/>
          <p:nvPr/>
        </p:nvSpPr>
        <p:spPr>
          <a:xfrm>
            <a:off x="7722160" y="5867222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88" name="Rektangel: avrundede hjørner 87">
            <a:extLst>
              <a:ext uri="{FF2B5EF4-FFF2-40B4-BE49-F238E27FC236}">
                <a16:creationId xmlns:a16="http://schemas.microsoft.com/office/drawing/2014/main" id="{BA38A17A-F2A9-48FE-A0B5-C0AA7B8164AD}"/>
              </a:ext>
            </a:extLst>
          </p:cNvPr>
          <p:cNvSpPr/>
          <p:nvPr/>
        </p:nvSpPr>
        <p:spPr>
          <a:xfrm>
            <a:off x="1163781" y="947673"/>
            <a:ext cx="1603559" cy="35335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590D94C1-66BB-4202-B8A4-2293B764FC79}"/>
              </a:ext>
            </a:extLst>
          </p:cNvPr>
          <p:cNvSpPr txBox="1"/>
          <p:nvPr/>
        </p:nvSpPr>
        <p:spPr>
          <a:xfrm>
            <a:off x="1312707" y="113021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teller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6E10F25D-D1AC-4A1D-99F8-E2F6E9769C09}"/>
              </a:ext>
            </a:extLst>
          </p:cNvPr>
          <p:cNvSpPr txBox="1"/>
          <p:nvPr/>
        </p:nvSpPr>
        <p:spPr>
          <a:xfrm>
            <a:off x="1318557" y="1214182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E02F2FC2-5B68-413A-92A2-25C6B80D3D69}"/>
              </a:ext>
            </a:extLst>
          </p:cNvPr>
          <p:cNvSpPr txBox="1"/>
          <p:nvPr/>
        </p:nvSpPr>
        <p:spPr>
          <a:xfrm>
            <a:off x="1336915" y="1672277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Lege</a:t>
            </a:r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0EEC3CBD-3F9F-48E5-9759-1ACF7570DFAC}"/>
              </a:ext>
            </a:extLst>
          </p:cNvPr>
          <p:cNvSpPr txBox="1"/>
          <p:nvPr/>
        </p:nvSpPr>
        <p:spPr>
          <a:xfrm>
            <a:off x="1311008" y="129235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id</a:t>
            </a:r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EE78FD2E-AD15-494A-AC4F-DA84568FDE0D}"/>
              </a:ext>
            </a:extLst>
          </p:cNvPr>
          <p:cNvSpPr txBox="1"/>
          <p:nvPr/>
        </p:nvSpPr>
        <p:spPr>
          <a:xfrm>
            <a:off x="1322709" y="136806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94" name="TekstSylinder 93">
            <a:extLst>
              <a:ext uri="{FF2B5EF4-FFF2-40B4-BE49-F238E27FC236}">
                <a16:creationId xmlns:a16="http://schemas.microsoft.com/office/drawing/2014/main" id="{458BE1B7-86D2-4D49-B0F7-B19BB2F28323}"/>
              </a:ext>
            </a:extLst>
          </p:cNvPr>
          <p:cNvSpPr txBox="1"/>
          <p:nvPr/>
        </p:nvSpPr>
        <p:spPr>
          <a:xfrm>
            <a:off x="1329842" y="144935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legemiddel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58E396F9-C353-4F63-BB4E-46120F4D1F7F}"/>
              </a:ext>
            </a:extLst>
          </p:cNvPr>
          <p:cNvSpPr txBox="1"/>
          <p:nvPr/>
        </p:nvSpPr>
        <p:spPr>
          <a:xfrm>
            <a:off x="1335693" y="152746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Legemiddel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EA0F5092-3C60-44F3-AFE9-E0CD2333D697}"/>
              </a:ext>
            </a:extLst>
          </p:cNvPr>
          <p:cNvSpPr txBox="1"/>
          <p:nvPr/>
        </p:nvSpPr>
        <p:spPr>
          <a:xfrm>
            <a:off x="1325214" y="1594747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</a:t>
            </a:r>
            <a:r>
              <a:rPr lang="nb-NO" sz="450" dirty="0" err="1"/>
              <a:t>utskrivendeLege</a:t>
            </a:r>
            <a:endParaRPr lang="nb-NO" sz="450" dirty="0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E61953A9-A3C7-41AD-9B35-BCC6B15AC299}"/>
              </a:ext>
            </a:extLst>
          </p:cNvPr>
          <p:cNvSpPr txBox="1"/>
          <p:nvPr/>
        </p:nvSpPr>
        <p:spPr>
          <a:xfrm>
            <a:off x="1312707" y="174829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</a:t>
            </a:r>
            <a:r>
              <a:rPr lang="nb-NO" sz="450" dirty="0" err="1"/>
              <a:t>pasientId</a:t>
            </a:r>
            <a:endParaRPr lang="nb-NO" sz="450" dirty="0"/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A0A3E86C-18BE-4EFB-88B6-6B1B089FCAD9}"/>
              </a:ext>
            </a:extLst>
          </p:cNvPr>
          <p:cNvSpPr txBox="1"/>
          <p:nvPr/>
        </p:nvSpPr>
        <p:spPr>
          <a:xfrm>
            <a:off x="1315868" y="1829650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453F77E9-2E6F-460E-AC15-6DF3AD34A941}"/>
              </a:ext>
            </a:extLst>
          </p:cNvPr>
          <p:cNvSpPr txBox="1"/>
          <p:nvPr/>
        </p:nvSpPr>
        <p:spPr>
          <a:xfrm>
            <a:off x="1793233" y="1172785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31855F6F-3C3C-408B-9C87-E920414F9575}"/>
              </a:ext>
            </a:extLst>
          </p:cNvPr>
          <p:cNvSpPr txBox="1"/>
          <p:nvPr/>
        </p:nvSpPr>
        <p:spPr>
          <a:xfrm>
            <a:off x="1789545" y="1346329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01" name="TekstSylinder 100">
            <a:extLst>
              <a:ext uri="{FF2B5EF4-FFF2-40B4-BE49-F238E27FC236}">
                <a16:creationId xmlns:a16="http://schemas.microsoft.com/office/drawing/2014/main" id="{0C7AA0FD-9DCA-42CD-A5E6-CB49FC37FB85}"/>
              </a:ext>
            </a:extLst>
          </p:cNvPr>
          <p:cNvSpPr txBox="1"/>
          <p:nvPr/>
        </p:nvSpPr>
        <p:spPr>
          <a:xfrm>
            <a:off x="2076506" y="1634862"/>
            <a:ext cx="268596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02" name="TekstSylinder 101">
            <a:extLst>
              <a:ext uri="{FF2B5EF4-FFF2-40B4-BE49-F238E27FC236}">
                <a16:creationId xmlns:a16="http://schemas.microsoft.com/office/drawing/2014/main" id="{B7B5156A-4C24-441F-ACEB-9CF2957F6362}"/>
              </a:ext>
            </a:extLst>
          </p:cNvPr>
          <p:cNvSpPr txBox="1"/>
          <p:nvPr/>
        </p:nvSpPr>
        <p:spPr>
          <a:xfrm>
            <a:off x="1791580" y="1492976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03" name="TekstSylinder 102">
            <a:extLst>
              <a:ext uri="{FF2B5EF4-FFF2-40B4-BE49-F238E27FC236}">
                <a16:creationId xmlns:a16="http://schemas.microsoft.com/office/drawing/2014/main" id="{0115553A-571A-457E-B18B-01ED35C181E6}"/>
              </a:ext>
            </a:extLst>
          </p:cNvPr>
          <p:cNvSpPr txBox="1"/>
          <p:nvPr/>
        </p:nvSpPr>
        <p:spPr>
          <a:xfrm>
            <a:off x="1328121" y="228145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</a:t>
            </a:r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13475EAE-883E-4210-A8B6-9749D31A5762}"/>
              </a:ext>
            </a:extLst>
          </p:cNvPr>
          <p:cNvSpPr txBox="1"/>
          <p:nvPr/>
        </p:nvSpPr>
        <p:spPr>
          <a:xfrm>
            <a:off x="1324056" y="2101024"/>
            <a:ext cx="998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Resept(legemiddel, </a:t>
            </a:r>
            <a:r>
              <a:rPr lang="nb-NO" sz="450" dirty="0" err="1"/>
              <a:t>utskrivendeLege</a:t>
            </a:r>
            <a:r>
              <a:rPr lang="nb-NO" sz="450" dirty="0"/>
              <a:t>, </a:t>
            </a:r>
            <a:r>
              <a:rPr lang="nb-NO" sz="450" dirty="0" err="1"/>
              <a:t>paseintId</a:t>
            </a:r>
            <a:r>
              <a:rPr lang="nb-NO" sz="450" dirty="0"/>
              <a:t>, reit)</a:t>
            </a:r>
          </a:p>
        </p:txBody>
      </p: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463F6663-C2CC-4B7F-A7F9-B1E4EF0D39D0}"/>
              </a:ext>
            </a:extLst>
          </p:cNvPr>
          <p:cNvSpPr txBox="1"/>
          <p:nvPr/>
        </p:nvSpPr>
        <p:spPr>
          <a:xfrm>
            <a:off x="1331918" y="2508911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//Endrer </a:t>
            </a:r>
            <a:r>
              <a:rPr lang="nb-NO" sz="350" dirty="0" err="1"/>
              <a:t>toString</a:t>
            </a:r>
            <a:r>
              <a:rPr lang="nb-NO" sz="350" dirty="0"/>
              <a:t> til å skrive ut det vi vil</a:t>
            </a:r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662CF1A8-7977-4FDA-A975-611B9FBC521E}"/>
              </a:ext>
            </a:extLst>
          </p:cNvPr>
          <p:cNvSpPr txBox="1"/>
          <p:nvPr/>
        </p:nvSpPr>
        <p:spPr>
          <a:xfrm>
            <a:off x="1327314" y="2416413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toString</a:t>
            </a:r>
            <a:r>
              <a:rPr lang="nb-NO" sz="450" dirty="0"/>
              <a:t> ()</a:t>
            </a:r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1615BA6B-BECB-4B2E-97E7-08A2B5F52D74}"/>
              </a:ext>
            </a:extLst>
          </p:cNvPr>
          <p:cNvSpPr txBox="1"/>
          <p:nvPr/>
        </p:nvSpPr>
        <p:spPr>
          <a:xfrm>
            <a:off x="1315612" y="273623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 this.id</a:t>
            </a:r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4AF42C3F-811E-4DAC-B68F-7300A34A8562}"/>
              </a:ext>
            </a:extLst>
          </p:cNvPr>
          <p:cNvSpPr txBox="1"/>
          <p:nvPr/>
        </p:nvSpPr>
        <p:spPr>
          <a:xfrm>
            <a:off x="1311008" y="2643730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hentId</a:t>
            </a:r>
            <a:r>
              <a:rPr lang="nb-NO" sz="450" dirty="0"/>
              <a:t>()</a:t>
            </a:r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DE01E5A7-C89C-417A-B0DB-152F55B2531B}"/>
              </a:ext>
            </a:extLst>
          </p:cNvPr>
          <p:cNvSpPr txBox="1"/>
          <p:nvPr/>
        </p:nvSpPr>
        <p:spPr>
          <a:xfrm>
            <a:off x="1320219" y="295158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 Returnerer </a:t>
            </a:r>
            <a:r>
              <a:rPr lang="nb-NO" sz="350" dirty="0" err="1"/>
              <a:t>legemiddel.hentNavn</a:t>
            </a:r>
            <a:endParaRPr lang="nb-NO" sz="350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1C9D8E84-1134-4031-A6BD-683FF8911BDC}"/>
              </a:ext>
            </a:extLst>
          </p:cNvPr>
          <p:cNvSpPr txBox="1"/>
          <p:nvPr/>
        </p:nvSpPr>
        <p:spPr>
          <a:xfrm>
            <a:off x="1315616" y="2859082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hentLegemiddel</a:t>
            </a:r>
            <a:endParaRPr lang="nb-NO" sz="450" dirty="0"/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A70A3A22-DE1D-4B55-8EED-18CFB28EAB61}"/>
              </a:ext>
            </a:extLst>
          </p:cNvPr>
          <p:cNvSpPr txBox="1"/>
          <p:nvPr/>
        </p:nvSpPr>
        <p:spPr>
          <a:xfrm>
            <a:off x="1315612" y="315810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legens navn</a:t>
            </a:r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127D98E6-E46C-4811-9EFE-CBD93738D535}"/>
              </a:ext>
            </a:extLst>
          </p:cNvPr>
          <p:cNvSpPr txBox="1"/>
          <p:nvPr/>
        </p:nvSpPr>
        <p:spPr>
          <a:xfrm>
            <a:off x="1311008" y="3065603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hentLege</a:t>
            </a:r>
            <a:r>
              <a:rPr lang="nb-NO" sz="450" dirty="0"/>
              <a:t>()</a:t>
            </a:r>
          </a:p>
        </p:txBody>
      </p:sp>
      <p:sp>
        <p:nvSpPr>
          <p:cNvPr id="113" name="TekstSylinder 112">
            <a:extLst>
              <a:ext uri="{FF2B5EF4-FFF2-40B4-BE49-F238E27FC236}">
                <a16:creationId xmlns:a16="http://schemas.microsoft.com/office/drawing/2014/main" id="{30069906-D93D-4A1C-B4B4-C2A841B620D8}"/>
              </a:ext>
            </a:extLst>
          </p:cNvPr>
          <p:cNvSpPr txBox="1"/>
          <p:nvPr/>
        </p:nvSpPr>
        <p:spPr>
          <a:xfrm>
            <a:off x="1303154" y="949341"/>
            <a:ext cx="848805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Abstract</a:t>
            </a:r>
            <a:r>
              <a:rPr lang="nb-NO" sz="450" dirty="0"/>
              <a:t> Resept</a:t>
            </a:r>
          </a:p>
        </p:txBody>
      </p:sp>
      <p:sp>
        <p:nvSpPr>
          <p:cNvPr id="114" name="Rektangel: avrundede hjørner 113">
            <a:extLst>
              <a:ext uri="{FF2B5EF4-FFF2-40B4-BE49-F238E27FC236}">
                <a16:creationId xmlns:a16="http://schemas.microsoft.com/office/drawing/2014/main" id="{6B68A7BB-E49A-4C83-8AB2-00C5EB5B2F48}"/>
              </a:ext>
            </a:extLst>
          </p:cNvPr>
          <p:cNvSpPr/>
          <p:nvPr/>
        </p:nvSpPr>
        <p:spPr>
          <a:xfrm>
            <a:off x="2877647" y="862241"/>
            <a:ext cx="1603559" cy="944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13120317-E8AF-4DD6-91E5-15914A3DA32D}"/>
              </a:ext>
            </a:extLst>
          </p:cNvPr>
          <p:cNvSpPr txBox="1"/>
          <p:nvPr/>
        </p:nvSpPr>
        <p:spPr>
          <a:xfrm>
            <a:off x="3098259" y="1434075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farge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E38D40FE-05B2-4F3B-8D4B-4F3421DBDCD5}"/>
              </a:ext>
            </a:extLst>
          </p:cNvPr>
          <p:cNvSpPr txBox="1"/>
          <p:nvPr/>
        </p:nvSpPr>
        <p:spPr>
          <a:xfrm>
            <a:off x="3093655" y="1341577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Farge()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F8743440-A621-4D33-88B9-698EC8D38EA4}"/>
              </a:ext>
            </a:extLst>
          </p:cNvPr>
          <p:cNvSpPr txBox="1"/>
          <p:nvPr/>
        </p:nvSpPr>
        <p:spPr>
          <a:xfrm>
            <a:off x="3093653" y="1226876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EB966BAF-37A9-4A9E-8F8F-5E490F518A83}"/>
              </a:ext>
            </a:extLst>
          </p:cNvPr>
          <p:cNvSpPr txBox="1"/>
          <p:nvPr/>
        </p:nvSpPr>
        <p:spPr>
          <a:xfrm>
            <a:off x="3073462" y="1047725"/>
            <a:ext cx="998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BlaaResept</a:t>
            </a:r>
            <a:r>
              <a:rPr lang="nb-NO" sz="450" dirty="0"/>
              <a:t>(legemiddel, </a:t>
            </a:r>
            <a:r>
              <a:rPr lang="nb-NO" sz="450" dirty="0" err="1"/>
              <a:t>utskrivendeLege</a:t>
            </a:r>
            <a:r>
              <a:rPr lang="nb-NO" sz="450" dirty="0"/>
              <a:t>, </a:t>
            </a:r>
            <a:r>
              <a:rPr lang="nb-NO" sz="450" dirty="0" err="1"/>
              <a:t>paseintId</a:t>
            </a:r>
            <a:r>
              <a:rPr lang="nb-NO" sz="450" dirty="0"/>
              <a:t>, reit)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3ACF508D-BF9C-48A7-8F05-61743985C6BC}"/>
              </a:ext>
            </a:extLst>
          </p:cNvPr>
          <p:cNvSpPr txBox="1"/>
          <p:nvPr/>
        </p:nvSpPr>
        <p:spPr>
          <a:xfrm>
            <a:off x="3005760" y="666095"/>
            <a:ext cx="673668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BlaaResept</a:t>
            </a:r>
            <a:endParaRPr lang="nb-NO" sz="450" dirty="0"/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83D26BDC-1497-4366-AD2B-351B2F3EC9B7}"/>
              </a:ext>
            </a:extLst>
          </p:cNvPr>
          <p:cNvSpPr txBox="1"/>
          <p:nvPr/>
        </p:nvSpPr>
        <p:spPr>
          <a:xfrm>
            <a:off x="5402482" y="2038929"/>
            <a:ext cx="885141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Militaerrespeter</a:t>
            </a:r>
            <a:endParaRPr lang="nb-NO" sz="450" dirty="0"/>
          </a:p>
        </p:txBody>
      </p:sp>
      <p:sp>
        <p:nvSpPr>
          <p:cNvPr id="121" name="TekstSylinder 120">
            <a:extLst>
              <a:ext uri="{FF2B5EF4-FFF2-40B4-BE49-F238E27FC236}">
                <a16:creationId xmlns:a16="http://schemas.microsoft.com/office/drawing/2014/main" id="{F355D6A5-8294-4064-879B-458DD579645D}"/>
              </a:ext>
            </a:extLst>
          </p:cNvPr>
          <p:cNvSpPr txBox="1"/>
          <p:nvPr/>
        </p:nvSpPr>
        <p:spPr>
          <a:xfrm>
            <a:off x="5293577" y="3502582"/>
            <a:ext cx="460272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Presept</a:t>
            </a:r>
            <a:endParaRPr lang="nb-NO" sz="450" dirty="0"/>
          </a:p>
        </p:txBody>
      </p:sp>
      <p:sp>
        <p:nvSpPr>
          <p:cNvPr id="122" name="TekstSylinder 121">
            <a:extLst>
              <a:ext uri="{FF2B5EF4-FFF2-40B4-BE49-F238E27FC236}">
                <a16:creationId xmlns:a16="http://schemas.microsoft.com/office/drawing/2014/main" id="{FA9C9E92-E821-4111-92BA-1042D742C35A}"/>
              </a:ext>
            </a:extLst>
          </p:cNvPr>
          <p:cNvSpPr txBox="1"/>
          <p:nvPr/>
        </p:nvSpPr>
        <p:spPr>
          <a:xfrm>
            <a:off x="1783506" y="1790150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23" name="TekstSylinder 122">
            <a:extLst>
              <a:ext uri="{FF2B5EF4-FFF2-40B4-BE49-F238E27FC236}">
                <a16:creationId xmlns:a16="http://schemas.microsoft.com/office/drawing/2014/main" id="{4D3CDFDD-2A43-4D26-9274-0D48D34AC012}"/>
              </a:ext>
            </a:extLst>
          </p:cNvPr>
          <p:cNvSpPr txBox="1"/>
          <p:nvPr/>
        </p:nvSpPr>
        <p:spPr>
          <a:xfrm>
            <a:off x="1315868" y="1955795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D52A2B0F-256A-44B2-BBD1-23305AB78AA9}"/>
              </a:ext>
            </a:extLst>
          </p:cNvPr>
          <p:cNvSpPr txBox="1"/>
          <p:nvPr/>
        </p:nvSpPr>
        <p:spPr>
          <a:xfrm>
            <a:off x="1783506" y="1942987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A9E6ACE4-CCED-420F-AB6A-FCB6671E12DC}"/>
              </a:ext>
            </a:extLst>
          </p:cNvPr>
          <p:cNvSpPr txBox="1"/>
          <p:nvPr/>
        </p:nvSpPr>
        <p:spPr>
          <a:xfrm>
            <a:off x="1315868" y="189212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reit</a:t>
            </a:r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045EFA21-0111-4BF8-BDAD-7DF7E4745ABC}"/>
              </a:ext>
            </a:extLst>
          </p:cNvPr>
          <p:cNvSpPr txBox="1"/>
          <p:nvPr/>
        </p:nvSpPr>
        <p:spPr>
          <a:xfrm>
            <a:off x="1319206" y="336233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 </a:t>
            </a:r>
            <a:r>
              <a:rPr lang="nb-NO" sz="350" dirty="0" err="1"/>
              <a:t>this.pasientId</a:t>
            </a:r>
            <a:endParaRPr lang="nb-NO" sz="350" dirty="0"/>
          </a:p>
        </p:txBody>
      </p:sp>
      <p:sp>
        <p:nvSpPr>
          <p:cNvPr id="127" name="TekstSylinder 126">
            <a:extLst>
              <a:ext uri="{FF2B5EF4-FFF2-40B4-BE49-F238E27FC236}">
                <a16:creationId xmlns:a16="http://schemas.microsoft.com/office/drawing/2014/main" id="{45410781-B26A-4728-AA24-94C70E2A2598}"/>
              </a:ext>
            </a:extLst>
          </p:cNvPr>
          <p:cNvSpPr txBox="1"/>
          <p:nvPr/>
        </p:nvSpPr>
        <p:spPr>
          <a:xfrm>
            <a:off x="1314602" y="326983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hentPasientId</a:t>
            </a:r>
            <a:r>
              <a:rPr lang="nb-NO" sz="450" dirty="0"/>
              <a:t>()</a:t>
            </a:r>
          </a:p>
        </p:txBody>
      </p:sp>
      <p:sp>
        <p:nvSpPr>
          <p:cNvPr id="128" name="TekstSylinder 127">
            <a:extLst>
              <a:ext uri="{FF2B5EF4-FFF2-40B4-BE49-F238E27FC236}">
                <a16:creationId xmlns:a16="http://schemas.microsoft.com/office/drawing/2014/main" id="{67190CEE-6C49-4A1A-B879-440248FA7EF9}"/>
              </a:ext>
            </a:extLst>
          </p:cNvPr>
          <p:cNvSpPr txBox="1"/>
          <p:nvPr/>
        </p:nvSpPr>
        <p:spPr>
          <a:xfrm>
            <a:off x="1323811" y="3577688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 Returnerer </a:t>
            </a:r>
            <a:r>
              <a:rPr lang="nb-NO" sz="350" dirty="0" err="1"/>
              <a:t>this.reit</a:t>
            </a:r>
            <a:endParaRPr lang="nb-NO" sz="350" dirty="0"/>
          </a:p>
        </p:txBody>
      </p:sp>
      <p:sp>
        <p:nvSpPr>
          <p:cNvPr id="129" name="TekstSylinder 128">
            <a:extLst>
              <a:ext uri="{FF2B5EF4-FFF2-40B4-BE49-F238E27FC236}">
                <a16:creationId xmlns:a16="http://schemas.microsoft.com/office/drawing/2014/main" id="{C444A35C-B2C1-4EB2-A8BA-0ADA890E27A0}"/>
              </a:ext>
            </a:extLst>
          </p:cNvPr>
          <p:cNvSpPr txBox="1"/>
          <p:nvPr/>
        </p:nvSpPr>
        <p:spPr>
          <a:xfrm>
            <a:off x="1319206" y="3784208"/>
            <a:ext cx="124512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true hvis det er mer enn en på reit, false hvis null</a:t>
            </a:r>
          </a:p>
        </p:txBody>
      </p:sp>
      <p:sp>
        <p:nvSpPr>
          <p:cNvPr id="130" name="TekstSylinder 129">
            <a:extLst>
              <a:ext uri="{FF2B5EF4-FFF2-40B4-BE49-F238E27FC236}">
                <a16:creationId xmlns:a16="http://schemas.microsoft.com/office/drawing/2014/main" id="{D81C188C-FEF8-4E77-852D-CA932602FBA7}"/>
              </a:ext>
            </a:extLst>
          </p:cNvPr>
          <p:cNvSpPr txBox="1"/>
          <p:nvPr/>
        </p:nvSpPr>
        <p:spPr>
          <a:xfrm>
            <a:off x="1314602" y="3691710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Boolean</a:t>
            </a:r>
            <a:r>
              <a:rPr lang="nb-NO" sz="450" dirty="0"/>
              <a:t> bruk()</a:t>
            </a:r>
          </a:p>
        </p:txBody>
      </p:sp>
      <p:sp>
        <p:nvSpPr>
          <p:cNvPr id="131" name="TekstSylinder 130">
            <a:extLst>
              <a:ext uri="{FF2B5EF4-FFF2-40B4-BE49-F238E27FC236}">
                <a16:creationId xmlns:a16="http://schemas.microsoft.com/office/drawing/2014/main" id="{3A568FB4-B993-4A8B-A8DA-C555900E5D1C}"/>
              </a:ext>
            </a:extLst>
          </p:cNvPr>
          <p:cNvSpPr txBox="1"/>
          <p:nvPr/>
        </p:nvSpPr>
        <p:spPr>
          <a:xfrm>
            <a:off x="1311008" y="3459311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hentReit</a:t>
            </a:r>
            <a:r>
              <a:rPr lang="nb-NO" sz="450" dirty="0"/>
              <a:t>()</a:t>
            </a:r>
          </a:p>
        </p:txBody>
      </p:sp>
      <p:sp>
        <p:nvSpPr>
          <p:cNvPr id="132" name="TekstSylinder 131">
            <a:extLst>
              <a:ext uri="{FF2B5EF4-FFF2-40B4-BE49-F238E27FC236}">
                <a16:creationId xmlns:a16="http://schemas.microsoft.com/office/drawing/2014/main" id="{0F0A75CF-F186-4274-94DC-18B3E61AF0BA}"/>
              </a:ext>
            </a:extLst>
          </p:cNvPr>
          <p:cNvSpPr txBox="1"/>
          <p:nvPr/>
        </p:nvSpPr>
        <p:spPr>
          <a:xfrm>
            <a:off x="1331920" y="404549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33" name="TekstSylinder 132">
            <a:extLst>
              <a:ext uri="{FF2B5EF4-FFF2-40B4-BE49-F238E27FC236}">
                <a16:creationId xmlns:a16="http://schemas.microsoft.com/office/drawing/2014/main" id="{64DC369B-A3F2-4A76-A004-D27BCD37B111}"/>
              </a:ext>
            </a:extLst>
          </p:cNvPr>
          <p:cNvSpPr txBox="1"/>
          <p:nvPr/>
        </p:nvSpPr>
        <p:spPr>
          <a:xfrm>
            <a:off x="1327313" y="4252018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34" name="TekstSylinder 133">
            <a:extLst>
              <a:ext uri="{FF2B5EF4-FFF2-40B4-BE49-F238E27FC236}">
                <a16:creationId xmlns:a16="http://schemas.microsoft.com/office/drawing/2014/main" id="{A9ACF5BF-D765-4905-A64A-3BBDD39D0AE0}"/>
              </a:ext>
            </a:extLst>
          </p:cNvPr>
          <p:cNvSpPr txBox="1"/>
          <p:nvPr/>
        </p:nvSpPr>
        <p:spPr>
          <a:xfrm>
            <a:off x="1322709" y="415951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Abstract</a:t>
            </a:r>
            <a:r>
              <a:rPr lang="nb-NO" sz="450" dirty="0"/>
              <a:t> </a:t>
            </a:r>
            <a:r>
              <a:rPr lang="nb-NO" sz="450" dirty="0" err="1"/>
              <a:t>prisAaBetale</a:t>
            </a:r>
            <a:r>
              <a:rPr lang="nb-NO" sz="450" dirty="0"/>
              <a:t>()</a:t>
            </a:r>
          </a:p>
        </p:txBody>
      </p:sp>
      <p:sp>
        <p:nvSpPr>
          <p:cNvPr id="135" name="TekstSylinder 134">
            <a:extLst>
              <a:ext uri="{FF2B5EF4-FFF2-40B4-BE49-F238E27FC236}">
                <a16:creationId xmlns:a16="http://schemas.microsoft.com/office/drawing/2014/main" id="{A1655FE6-CF22-4498-9FD7-3661AA17BFA6}"/>
              </a:ext>
            </a:extLst>
          </p:cNvPr>
          <p:cNvSpPr txBox="1"/>
          <p:nvPr/>
        </p:nvSpPr>
        <p:spPr>
          <a:xfrm>
            <a:off x="1319117" y="3927121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Abstract</a:t>
            </a:r>
            <a:r>
              <a:rPr lang="nb-NO" sz="450" dirty="0"/>
              <a:t> farge()</a:t>
            </a:r>
          </a:p>
        </p:txBody>
      </p:sp>
      <p:sp>
        <p:nvSpPr>
          <p:cNvPr id="136" name="TekstSylinder 135">
            <a:extLst>
              <a:ext uri="{FF2B5EF4-FFF2-40B4-BE49-F238E27FC236}">
                <a16:creationId xmlns:a16="http://schemas.microsoft.com/office/drawing/2014/main" id="{4E29250B-55CC-43D7-97ED-01156F36724C}"/>
              </a:ext>
            </a:extLst>
          </p:cNvPr>
          <p:cNvSpPr txBox="1"/>
          <p:nvPr/>
        </p:nvSpPr>
        <p:spPr>
          <a:xfrm>
            <a:off x="3054830" y="863586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pris</a:t>
            </a:r>
          </a:p>
        </p:txBody>
      </p:sp>
      <p:sp>
        <p:nvSpPr>
          <p:cNvPr id="137" name="TekstSylinder 136">
            <a:extLst>
              <a:ext uri="{FF2B5EF4-FFF2-40B4-BE49-F238E27FC236}">
                <a16:creationId xmlns:a16="http://schemas.microsoft.com/office/drawing/2014/main" id="{95E9E805-ADB8-44C9-9830-438DEC9A5DCB}"/>
              </a:ext>
            </a:extLst>
          </p:cNvPr>
          <p:cNvSpPr txBox="1"/>
          <p:nvPr/>
        </p:nvSpPr>
        <p:spPr>
          <a:xfrm>
            <a:off x="3060681" y="94755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138" name="TekstSylinder 137">
            <a:extLst>
              <a:ext uri="{FF2B5EF4-FFF2-40B4-BE49-F238E27FC236}">
                <a16:creationId xmlns:a16="http://schemas.microsoft.com/office/drawing/2014/main" id="{44DD76DC-843A-4571-990D-3A04657F31FE}"/>
              </a:ext>
            </a:extLst>
          </p:cNvPr>
          <p:cNvSpPr txBox="1"/>
          <p:nvPr/>
        </p:nvSpPr>
        <p:spPr>
          <a:xfrm>
            <a:off x="3535357" y="906158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139" name="TekstSylinder 138">
            <a:extLst>
              <a:ext uri="{FF2B5EF4-FFF2-40B4-BE49-F238E27FC236}">
                <a16:creationId xmlns:a16="http://schemas.microsoft.com/office/drawing/2014/main" id="{7E5B735F-97C9-432A-B9A1-52ED61509183}"/>
              </a:ext>
            </a:extLst>
          </p:cNvPr>
          <p:cNvSpPr txBox="1"/>
          <p:nvPr/>
        </p:nvSpPr>
        <p:spPr>
          <a:xfrm>
            <a:off x="3090023" y="1639263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//Regner og returnerer pris</a:t>
            </a:r>
          </a:p>
        </p:txBody>
      </p:sp>
      <p:sp>
        <p:nvSpPr>
          <p:cNvPr id="140" name="TekstSylinder 139">
            <a:extLst>
              <a:ext uri="{FF2B5EF4-FFF2-40B4-BE49-F238E27FC236}">
                <a16:creationId xmlns:a16="http://schemas.microsoft.com/office/drawing/2014/main" id="{F9D2B5F7-65D3-4F5C-B3FF-1F585A02F004}"/>
              </a:ext>
            </a:extLst>
          </p:cNvPr>
          <p:cNvSpPr txBox="1"/>
          <p:nvPr/>
        </p:nvSpPr>
        <p:spPr>
          <a:xfrm>
            <a:off x="3085419" y="1546762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prisAaBetale</a:t>
            </a:r>
            <a:r>
              <a:rPr lang="nb-NO" sz="450" dirty="0"/>
              <a:t>()</a:t>
            </a:r>
          </a:p>
        </p:txBody>
      </p:sp>
      <p:sp>
        <p:nvSpPr>
          <p:cNvPr id="141" name="Rektangel: avrundede hjørner 140">
            <a:extLst>
              <a:ext uri="{FF2B5EF4-FFF2-40B4-BE49-F238E27FC236}">
                <a16:creationId xmlns:a16="http://schemas.microsoft.com/office/drawing/2014/main" id="{5B816AEB-B7DB-4892-99D9-749BE9BB3830}"/>
              </a:ext>
            </a:extLst>
          </p:cNvPr>
          <p:cNvSpPr/>
          <p:nvPr/>
        </p:nvSpPr>
        <p:spPr>
          <a:xfrm>
            <a:off x="2877647" y="2071217"/>
            <a:ext cx="1603559" cy="944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142" name="TekstSylinder 141">
            <a:extLst>
              <a:ext uri="{FF2B5EF4-FFF2-40B4-BE49-F238E27FC236}">
                <a16:creationId xmlns:a16="http://schemas.microsoft.com/office/drawing/2014/main" id="{79B28B72-6C5C-4160-834E-E2DC60F49C0E}"/>
              </a:ext>
            </a:extLst>
          </p:cNvPr>
          <p:cNvSpPr txBox="1"/>
          <p:nvPr/>
        </p:nvSpPr>
        <p:spPr>
          <a:xfrm>
            <a:off x="3098259" y="264305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farge</a:t>
            </a:r>
          </a:p>
        </p:txBody>
      </p:sp>
      <p:sp>
        <p:nvSpPr>
          <p:cNvPr id="143" name="TekstSylinder 142">
            <a:extLst>
              <a:ext uri="{FF2B5EF4-FFF2-40B4-BE49-F238E27FC236}">
                <a16:creationId xmlns:a16="http://schemas.microsoft.com/office/drawing/2014/main" id="{307963B2-5D13-4B59-AFF0-A0A3FA440FC9}"/>
              </a:ext>
            </a:extLst>
          </p:cNvPr>
          <p:cNvSpPr txBox="1"/>
          <p:nvPr/>
        </p:nvSpPr>
        <p:spPr>
          <a:xfrm>
            <a:off x="3093655" y="2550553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Farge()</a:t>
            </a:r>
          </a:p>
        </p:txBody>
      </p:sp>
      <p:sp>
        <p:nvSpPr>
          <p:cNvPr id="144" name="TekstSylinder 143">
            <a:extLst>
              <a:ext uri="{FF2B5EF4-FFF2-40B4-BE49-F238E27FC236}">
                <a16:creationId xmlns:a16="http://schemas.microsoft.com/office/drawing/2014/main" id="{191C5856-84B7-4ED0-A92C-072D10E7AFAE}"/>
              </a:ext>
            </a:extLst>
          </p:cNvPr>
          <p:cNvSpPr txBox="1"/>
          <p:nvPr/>
        </p:nvSpPr>
        <p:spPr>
          <a:xfrm>
            <a:off x="3093653" y="2435851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</a:t>
            </a:r>
          </a:p>
        </p:txBody>
      </p:sp>
      <p:sp>
        <p:nvSpPr>
          <p:cNvPr id="145" name="TekstSylinder 144">
            <a:extLst>
              <a:ext uri="{FF2B5EF4-FFF2-40B4-BE49-F238E27FC236}">
                <a16:creationId xmlns:a16="http://schemas.microsoft.com/office/drawing/2014/main" id="{087DF983-73BE-4B13-B4E8-B8787A114756}"/>
              </a:ext>
            </a:extLst>
          </p:cNvPr>
          <p:cNvSpPr txBox="1"/>
          <p:nvPr/>
        </p:nvSpPr>
        <p:spPr>
          <a:xfrm>
            <a:off x="3073462" y="2256700"/>
            <a:ext cx="998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HvitResept</a:t>
            </a:r>
            <a:r>
              <a:rPr lang="nb-NO" sz="450" dirty="0"/>
              <a:t>(legemiddel, </a:t>
            </a:r>
            <a:r>
              <a:rPr lang="nb-NO" sz="450" dirty="0" err="1"/>
              <a:t>utskrivendeLege</a:t>
            </a:r>
            <a:r>
              <a:rPr lang="nb-NO" sz="450" dirty="0"/>
              <a:t>, </a:t>
            </a:r>
            <a:r>
              <a:rPr lang="nb-NO" sz="450" dirty="0" err="1"/>
              <a:t>paseintId</a:t>
            </a:r>
            <a:r>
              <a:rPr lang="nb-NO" sz="450" dirty="0"/>
              <a:t>, reit)</a:t>
            </a:r>
          </a:p>
        </p:txBody>
      </p:sp>
      <p:sp>
        <p:nvSpPr>
          <p:cNvPr id="146" name="TekstSylinder 145">
            <a:extLst>
              <a:ext uri="{FF2B5EF4-FFF2-40B4-BE49-F238E27FC236}">
                <a16:creationId xmlns:a16="http://schemas.microsoft.com/office/drawing/2014/main" id="{8BD41B7E-5088-4488-BC93-C1A8B6A8A582}"/>
              </a:ext>
            </a:extLst>
          </p:cNvPr>
          <p:cNvSpPr txBox="1"/>
          <p:nvPr/>
        </p:nvSpPr>
        <p:spPr>
          <a:xfrm>
            <a:off x="3005760" y="1875069"/>
            <a:ext cx="673668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HvitResept</a:t>
            </a:r>
            <a:endParaRPr lang="nb-NO" sz="450" dirty="0"/>
          </a:p>
        </p:txBody>
      </p:sp>
      <p:sp>
        <p:nvSpPr>
          <p:cNvPr id="147" name="TekstSylinder 146">
            <a:extLst>
              <a:ext uri="{FF2B5EF4-FFF2-40B4-BE49-F238E27FC236}">
                <a16:creationId xmlns:a16="http://schemas.microsoft.com/office/drawing/2014/main" id="{FD7A6A0B-5521-4B82-B572-77F3B3D3B28B}"/>
              </a:ext>
            </a:extLst>
          </p:cNvPr>
          <p:cNvSpPr txBox="1"/>
          <p:nvPr/>
        </p:nvSpPr>
        <p:spPr>
          <a:xfrm>
            <a:off x="3054830" y="2072561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pris</a:t>
            </a:r>
          </a:p>
        </p:txBody>
      </p:sp>
      <p:sp>
        <p:nvSpPr>
          <p:cNvPr id="148" name="TekstSylinder 147">
            <a:extLst>
              <a:ext uri="{FF2B5EF4-FFF2-40B4-BE49-F238E27FC236}">
                <a16:creationId xmlns:a16="http://schemas.microsoft.com/office/drawing/2014/main" id="{2882B170-2986-498E-A97D-DAD3EDFE2932}"/>
              </a:ext>
            </a:extLst>
          </p:cNvPr>
          <p:cNvSpPr txBox="1"/>
          <p:nvPr/>
        </p:nvSpPr>
        <p:spPr>
          <a:xfrm>
            <a:off x="3060681" y="2156529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149" name="TekstSylinder 148">
            <a:extLst>
              <a:ext uri="{FF2B5EF4-FFF2-40B4-BE49-F238E27FC236}">
                <a16:creationId xmlns:a16="http://schemas.microsoft.com/office/drawing/2014/main" id="{83742D33-D1DE-4931-A67A-D64600EA6B71}"/>
              </a:ext>
            </a:extLst>
          </p:cNvPr>
          <p:cNvSpPr txBox="1"/>
          <p:nvPr/>
        </p:nvSpPr>
        <p:spPr>
          <a:xfrm>
            <a:off x="3535357" y="2115132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150" name="TekstSylinder 149">
            <a:extLst>
              <a:ext uri="{FF2B5EF4-FFF2-40B4-BE49-F238E27FC236}">
                <a16:creationId xmlns:a16="http://schemas.microsoft.com/office/drawing/2014/main" id="{3752FEC3-E665-46BC-AA05-FC0306D7C1FB}"/>
              </a:ext>
            </a:extLst>
          </p:cNvPr>
          <p:cNvSpPr txBox="1"/>
          <p:nvPr/>
        </p:nvSpPr>
        <p:spPr>
          <a:xfrm>
            <a:off x="3090023" y="284823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//Regner og returnerer pris</a:t>
            </a:r>
          </a:p>
        </p:txBody>
      </p:sp>
      <p:sp>
        <p:nvSpPr>
          <p:cNvPr id="151" name="TekstSylinder 150">
            <a:extLst>
              <a:ext uri="{FF2B5EF4-FFF2-40B4-BE49-F238E27FC236}">
                <a16:creationId xmlns:a16="http://schemas.microsoft.com/office/drawing/2014/main" id="{22A29725-666D-413D-A374-809A2477A8DA}"/>
              </a:ext>
            </a:extLst>
          </p:cNvPr>
          <p:cNvSpPr txBox="1"/>
          <p:nvPr/>
        </p:nvSpPr>
        <p:spPr>
          <a:xfrm>
            <a:off x="3085419" y="2755738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prisAaBetale</a:t>
            </a:r>
            <a:r>
              <a:rPr lang="nb-NO" sz="450" dirty="0"/>
              <a:t>()</a:t>
            </a:r>
          </a:p>
        </p:txBody>
      </p:sp>
      <p:sp>
        <p:nvSpPr>
          <p:cNvPr id="152" name="Rektangel: avrundede hjørner 151">
            <a:extLst>
              <a:ext uri="{FF2B5EF4-FFF2-40B4-BE49-F238E27FC236}">
                <a16:creationId xmlns:a16="http://schemas.microsoft.com/office/drawing/2014/main" id="{F9B34694-82C6-417E-99FC-88BD70D32269}"/>
              </a:ext>
            </a:extLst>
          </p:cNvPr>
          <p:cNvSpPr/>
          <p:nvPr/>
        </p:nvSpPr>
        <p:spPr>
          <a:xfrm>
            <a:off x="5138114" y="2223603"/>
            <a:ext cx="1603559" cy="944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153" name="TekstSylinder 152">
            <a:extLst>
              <a:ext uri="{FF2B5EF4-FFF2-40B4-BE49-F238E27FC236}">
                <a16:creationId xmlns:a16="http://schemas.microsoft.com/office/drawing/2014/main" id="{C1F10246-4687-4710-8153-ABCE2C48364E}"/>
              </a:ext>
            </a:extLst>
          </p:cNvPr>
          <p:cNvSpPr txBox="1"/>
          <p:nvPr/>
        </p:nvSpPr>
        <p:spPr>
          <a:xfrm>
            <a:off x="5358725" y="279543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farge</a:t>
            </a:r>
          </a:p>
        </p:txBody>
      </p:sp>
      <p:sp>
        <p:nvSpPr>
          <p:cNvPr id="154" name="TekstSylinder 153">
            <a:extLst>
              <a:ext uri="{FF2B5EF4-FFF2-40B4-BE49-F238E27FC236}">
                <a16:creationId xmlns:a16="http://schemas.microsoft.com/office/drawing/2014/main" id="{F05F9A68-4395-4D1A-850C-CB4FA310F5BE}"/>
              </a:ext>
            </a:extLst>
          </p:cNvPr>
          <p:cNvSpPr txBox="1"/>
          <p:nvPr/>
        </p:nvSpPr>
        <p:spPr>
          <a:xfrm>
            <a:off x="5354121" y="270293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Farge()</a:t>
            </a:r>
          </a:p>
        </p:txBody>
      </p:sp>
      <p:sp>
        <p:nvSpPr>
          <p:cNvPr id="155" name="TekstSylinder 154">
            <a:extLst>
              <a:ext uri="{FF2B5EF4-FFF2-40B4-BE49-F238E27FC236}">
                <a16:creationId xmlns:a16="http://schemas.microsoft.com/office/drawing/2014/main" id="{8F3928C1-3EDB-4CEB-9050-CE96920A8317}"/>
              </a:ext>
            </a:extLst>
          </p:cNvPr>
          <p:cNvSpPr txBox="1"/>
          <p:nvPr/>
        </p:nvSpPr>
        <p:spPr>
          <a:xfrm>
            <a:off x="5354120" y="2588238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</a:t>
            </a:r>
          </a:p>
        </p:txBody>
      </p:sp>
      <p:sp>
        <p:nvSpPr>
          <p:cNvPr id="156" name="TekstSylinder 155">
            <a:extLst>
              <a:ext uri="{FF2B5EF4-FFF2-40B4-BE49-F238E27FC236}">
                <a16:creationId xmlns:a16="http://schemas.microsoft.com/office/drawing/2014/main" id="{ABF2F19A-5840-494F-AE73-D83FD4A2B743}"/>
              </a:ext>
            </a:extLst>
          </p:cNvPr>
          <p:cNvSpPr txBox="1"/>
          <p:nvPr/>
        </p:nvSpPr>
        <p:spPr>
          <a:xfrm>
            <a:off x="5333930" y="2409085"/>
            <a:ext cx="998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HvitResept</a:t>
            </a:r>
            <a:r>
              <a:rPr lang="nb-NO" sz="450" dirty="0"/>
              <a:t>(legemiddel, </a:t>
            </a:r>
            <a:r>
              <a:rPr lang="nb-NO" sz="450" dirty="0" err="1"/>
              <a:t>utskrivendeLege</a:t>
            </a:r>
            <a:r>
              <a:rPr lang="nb-NO" sz="450" dirty="0"/>
              <a:t>, </a:t>
            </a:r>
            <a:r>
              <a:rPr lang="nb-NO" sz="450" dirty="0" err="1"/>
              <a:t>paseintId</a:t>
            </a:r>
            <a:r>
              <a:rPr lang="nb-NO" sz="450" dirty="0"/>
              <a:t>, reit)</a:t>
            </a:r>
          </a:p>
        </p:txBody>
      </p:sp>
      <p:sp>
        <p:nvSpPr>
          <p:cNvPr id="157" name="TekstSylinder 156">
            <a:extLst>
              <a:ext uri="{FF2B5EF4-FFF2-40B4-BE49-F238E27FC236}">
                <a16:creationId xmlns:a16="http://schemas.microsoft.com/office/drawing/2014/main" id="{E9437EA7-C09C-4547-AC3F-D1014B8C0D41}"/>
              </a:ext>
            </a:extLst>
          </p:cNvPr>
          <p:cNvSpPr txBox="1"/>
          <p:nvPr/>
        </p:nvSpPr>
        <p:spPr>
          <a:xfrm>
            <a:off x="5315297" y="2224946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pris</a:t>
            </a:r>
          </a:p>
        </p:txBody>
      </p:sp>
      <p:sp>
        <p:nvSpPr>
          <p:cNvPr id="158" name="TekstSylinder 157">
            <a:extLst>
              <a:ext uri="{FF2B5EF4-FFF2-40B4-BE49-F238E27FC236}">
                <a16:creationId xmlns:a16="http://schemas.microsoft.com/office/drawing/2014/main" id="{D46890A0-4ED4-46DA-88C2-CB840F494695}"/>
              </a:ext>
            </a:extLst>
          </p:cNvPr>
          <p:cNvSpPr txBox="1"/>
          <p:nvPr/>
        </p:nvSpPr>
        <p:spPr>
          <a:xfrm>
            <a:off x="5321147" y="2308915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159" name="TekstSylinder 158">
            <a:extLst>
              <a:ext uri="{FF2B5EF4-FFF2-40B4-BE49-F238E27FC236}">
                <a16:creationId xmlns:a16="http://schemas.microsoft.com/office/drawing/2014/main" id="{0583BB2A-1E1F-4212-8FDA-66B54C9C2BBC}"/>
              </a:ext>
            </a:extLst>
          </p:cNvPr>
          <p:cNvSpPr txBox="1"/>
          <p:nvPr/>
        </p:nvSpPr>
        <p:spPr>
          <a:xfrm>
            <a:off x="5795825" y="2267518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160" name="TekstSylinder 159">
            <a:extLst>
              <a:ext uri="{FF2B5EF4-FFF2-40B4-BE49-F238E27FC236}">
                <a16:creationId xmlns:a16="http://schemas.microsoft.com/office/drawing/2014/main" id="{A8227CDD-AEE4-48E9-A02A-0D30BCABF61C}"/>
              </a:ext>
            </a:extLst>
          </p:cNvPr>
          <p:cNvSpPr txBox="1"/>
          <p:nvPr/>
        </p:nvSpPr>
        <p:spPr>
          <a:xfrm>
            <a:off x="5350490" y="3000623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//Regner og returnerer pris</a:t>
            </a:r>
          </a:p>
        </p:txBody>
      </p:sp>
      <p:sp>
        <p:nvSpPr>
          <p:cNvPr id="161" name="TekstSylinder 160">
            <a:extLst>
              <a:ext uri="{FF2B5EF4-FFF2-40B4-BE49-F238E27FC236}">
                <a16:creationId xmlns:a16="http://schemas.microsoft.com/office/drawing/2014/main" id="{CBCB6D52-8540-4783-A2DB-B96C71E4E63B}"/>
              </a:ext>
            </a:extLst>
          </p:cNvPr>
          <p:cNvSpPr txBox="1"/>
          <p:nvPr/>
        </p:nvSpPr>
        <p:spPr>
          <a:xfrm>
            <a:off x="5345885" y="2908124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prisAaBetale</a:t>
            </a:r>
            <a:r>
              <a:rPr lang="nb-NO" sz="450" dirty="0"/>
              <a:t>()</a:t>
            </a:r>
          </a:p>
        </p:txBody>
      </p:sp>
      <p:sp>
        <p:nvSpPr>
          <p:cNvPr id="162" name="Rektangel: avrundede hjørner 161">
            <a:extLst>
              <a:ext uri="{FF2B5EF4-FFF2-40B4-BE49-F238E27FC236}">
                <a16:creationId xmlns:a16="http://schemas.microsoft.com/office/drawing/2014/main" id="{B141E354-EAB8-4BE1-9B29-FBA03C6A8D2A}"/>
              </a:ext>
            </a:extLst>
          </p:cNvPr>
          <p:cNvSpPr/>
          <p:nvPr/>
        </p:nvSpPr>
        <p:spPr>
          <a:xfrm>
            <a:off x="5186608" y="3691708"/>
            <a:ext cx="1603559" cy="944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163" name="TekstSylinder 162">
            <a:extLst>
              <a:ext uri="{FF2B5EF4-FFF2-40B4-BE49-F238E27FC236}">
                <a16:creationId xmlns:a16="http://schemas.microsoft.com/office/drawing/2014/main" id="{F8AD519C-956E-470F-840D-15C954DFA2FC}"/>
              </a:ext>
            </a:extLst>
          </p:cNvPr>
          <p:cNvSpPr txBox="1"/>
          <p:nvPr/>
        </p:nvSpPr>
        <p:spPr>
          <a:xfrm>
            <a:off x="5407221" y="426354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farge</a:t>
            </a:r>
          </a:p>
        </p:txBody>
      </p:sp>
      <p:sp>
        <p:nvSpPr>
          <p:cNvPr id="164" name="TekstSylinder 163">
            <a:extLst>
              <a:ext uri="{FF2B5EF4-FFF2-40B4-BE49-F238E27FC236}">
                <a16:creationId xmlns:a16="http://schemas.microsoft.com/office/drawing/2014/main" id="{5C14E0BC-04AA-46BA-9F6D-86A2C32F0ED9}"/>
              </a:ext>
            </a:extLst>
          </p:cNvPr>
          <p:cNvSpPr txBox="1"/>
          <p:nvPr/>
        </p:nvSpPr>
        <p:spPr>
          <a:xfrm>
            <a:off x="5402617" y="4171043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Farge()</a:t>
            </a:r>
          </a:p>
        </p:txBody>
      </p:sp>
      <p:sp>
        <p:nvSpPr>
          <p:cNvPr id="165" name="TekstSylinder 164">
            <a:extLst>
              <a:ext uri="{FF2B5EF4-FFF2-40B4-BE49-F238E27FC236}">
                <a16:creationId xmlns:a16="http://schemas.microsoft.com/office/drawing/2014/main" id="{91E63E7B-35F9-42F3-8500-1049A6CF8520}"/>
              </a:ext>
            </a:extLst>
          </p:cNvPr>
          <p:cNvSpPr txBox="1"/>
          <p:nvPr/>
        </p:nvSpPr>
        <p:spPr>
          <a:xfrm>
            <a:off x="5402614" y="4056343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</a:t>
            </a:r>
          </a:p>
        </p:txBody>
      </p:sp>
      <p:sp>
        <p:nvSpPr>
          <p:cNvPr id="166" name="TekstSylinder 165">
            <a:extLst>
              <a:ext uri="{FF2B5EF4-FFF2-40B4-BE49-F238E27FC236}">
                <a16:creationId xmlns:a16="http://schemas.microsoft.com/office/drawing/2014/main" id="{6310C79E-80E8-4B5A-81DA-11EF275B825E}"/>
              </a:ext>
            </a:extLst>
          </p:cNvPr>
          <p:cNvSpPr txBox="1"/>
          <p:nvPr/>
        </p:nvSpPr>
        <p:spPr>
          <a:xfrm>
            <a:off x="5382424" y="3877190"/>
            <a:ext cx="998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HvitResept</a:t>
            </a:r>
            <a:r>
              <a:rPr lang="nb-NO" sz="450" dirty="0"/>
              <a:t>(legemiddel, </a:t>
            </a:r>
            <a:r>
              <a:rPr lang="nb-NO" sz="450" dirty="0" err="1"/>
              <a:t>utskrivendeLege</a:t>
            </a:r>
            <a:r>
              <a:rPr lang="nb-NO" sz="450" dirty="0"/>
              <a:t>, </a:t>
            </a:r>
            <a:r>
              <a:rPr lang="nb-NO" sz="450" dirty="0" err="1"/>
              <a:t>paseintId</a:t>
            </a:r>
            <a:r>
              <a:rPr lang="nb-NO" sz="450" dirty="0"/>
              <a:t>)</a:t>
            </a:r>
          </a:p>
        </p:txBody>
      </p:sp>
      <p:sp>
        <p:nvSpPr>
          <p:cNvPr id="167" name="TekstSylinder 166">
            <a:extLst>
              <a:ext uri="{FF2B5EF4-FFF2-40B4-BE49-F238E27FC236}">
                <a16:creationId xmlns:a16="http://schemas.microsoft.com/office/drawing/2014/main" id="{EA38257F-7385-4C73-B710-459EE5CE6D80}"/>
              </a:ext>
            </a:extLst>
          </p:cNvPr>
          <p:cNvSpPr txBox="1"/>
          <p:nvPr/>
        </p:nvSpPr>
        <p:spPr>
          <a:xfrm>
            <a:off x="5363793" y="369305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pris</a:t>
            </a:r>
          </a:p>
        </p:txBody>
      </p:sp>
      <p:sp>
        <p:nvSpPr>
          <p:cNvPr id="168" name="TekstSylinder 167">
            <a:extLst>
              <a:ext uri="{FF2B5EF4-FFF2-40B4-BE49-F238E27FC236}">
                <a16:creationId xmlns:a16="http://schemas.microsoft.com/office/drawing/2014/main" id="{71B017AA-863C-4049-9AF8-5EF98A36AD38}"/>
              </a:ext>
            </a:extLst>
          </p:cNvPr>
          <p:cNvSpPr txBox="1"/>
          <p:nvPr/>
        </p:nvSpPr>
        <p:spPr>
          <a:xfrm>
            <a:off x="5369644" y="3777019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169" name="TekstSylinder 168">
            <a:extLst>
              <a:ext uri="{FF2B5EF4-FFF2-40B4-BE49-F238E27FC236}">
                <a16:creationId xmlns:a16="http://schemas.microsoft.com/office/drawing/2014/main" id="{1B8253B8-2A74-4586-94F4-A821719FEC70}"/>
              </a:ext>
            </a:extLst>
          </p:cNvPr>
          <p:cNvSpPr txBox="1"/>
          <p:nvPr/>
        </p:nvSpPr>
        <p:spPr>
          <a:xfrm>
            <a:off x="5844320" y="3735622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170" name="TekstSylinder 169">
            <a:extLst>
              <a:ext uri="{FF2B5EF4-FFF2-40B4-BE49-F238E27FC236}">
                <a16:creationId xmlns:a16="http://schemas.microsoft.com/office/drawing/2014/main" id="{7AAA4E84-0984-4334-888E-FB103E24A4C1}"/>
              </a:ext>
            </a:extLst>
          </p:cNvPr>
          <p:cNvSpPr txBox="1"/>
          <p:nvPr/>
        </p:nvSpPr>
        <p:spPr>
          <a:xfrm>
            <a:off x="5398984" y="446872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//Regner og returnerer pris</a:t>
            </a:r>
          </a:p>
        </p:txBody>
      </p:sp>
      <p:sp>
        <p:nvSpPr>
          <p:cNvPr id="171" name="TekstSylinder 170">
            <a:extLst>
              <a:ext uri="{FF2B5EF4-FFF2-40B4-BE49-F238E27FC236}">
                <a16:creationId xmlns:a16="http://schemas.microsoft.com/office/drawing/2014/main" id="{600B6C78-69B5-44AA-B5DC-437DEB267E73}"/>
              </a:ext>
            </a:extLst>
          </p:cNvPr>
          <p:cNvSpPr txBox="1"/>
          <p:nvPr/>
        </p:nvSpPr>
        <p:spPr>
          <a:xfrm>
            <a:off x="5394380" y="437622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prisAaBetale</a:t>
            </a:r>
            <a:r>
              <a:rPr lang="nb-NO" sz="450" dirty="0"/>
              <a:t>()</a:t>
            </a:r>
          </a:p>
        </p:txBody>
      </p:sp>
      <p:cxnSp>
        <p:nvCxnSpPr>
          <p:cNvPr id="172" name="Kobling: vinkel 171">
            <a:extLst>
              <a:ext uri="{FF2B5EF4-FFF2-40B4-BE49-F238E27FC236}">
                <a16:creationId xmlns:a16="http://schemas.microsoft.com/office/drawing/2014/main" id="{104301EF-4D20-4724-A947-EE26D758545A}"/>
              </a:ext>
            </a:extLst>
          </p:cNvPr>
          <p:cNvCxnSpPr>
            <a:cxnSpLocks/>
            <a:stCxn id="113" idx="0"/>
            <a:endCxn id="119" idx="0"/>
          </p:cNvCxnSpPr>
          <p:nvPr/>
        </p:nvCxnSpPr>
        <p:spPr>
          <a:xfrm rot="5400000" flipH="1" flipV="1">
            <a:off x="2393452" y="200"/>
            <a:ext cx="283246" cy="1615037"/>
          </a:xfrm>
          <a:prstGeom prst="bentConnector3">
            <a:avLst>
              <a:gd name="adj1" fmla="val 180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Kobling: vinkel 172">
            <a:extLst>
              <a:ext uri="{FF2B5EF4-FFF2-40B4-BE49-F238E27FC236}">
                <a16:creationId xmlns:a16="http://schemas.microsoft.com/office/drawing/2014/main" id="{6635DD77-CD9A-419D-A926-68BFDE7DBA1B}"/>
              </a:ext>
            </a:extLst>
          </p:cNvPr>
          <p:cNvCxnSpPr>
            <a:cxnSpLocks/>
            <a:stCxn id="113" idx="0"/>
            <a:endCxn id="146" idx="1"/>
          </p:cNvCxnSpPr>
          <p:nvPr/>
        </p:nvCxnSpPr>
        <p:spPr>
          <a:xfrm rot="16200000" flipH="1">
            <a:off x="1863398" y="813500"/>
            <a:ext cx="1006520" cy="1278203"/>
          </a:xfrm>
          <a:prstGeom prst="bentConnector4">
            <a:avLst>
              <a:gd name="adj1" fmla="val -22712"/>
              <a:gd name="adj2" fmla="val 66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Kobling: vinkel 173">
            <a:extLst>
              <a:ext uri="{FF2B5EF4-FFF2-40B4-BE49-F238E27FC236}">
                <a16:creationId xmlns:a16="http://schemas.microsoft.com/office/drawing/2014/main" id="{DE7D3B4C-F094-40E3-BBDE-F228083E3E04}"/>
              </a:ext>
            </a:extLst>
          </p:cNvPr>
          <p:cNvCxnSpPr>
            <a:stCxn id="146" idx="3"/>
            <a:endCxn id="120" idx="0"/>
          </p:cNvCxnSpPr>
          <p:nvPr/>
        </p:nvCxnSpPr>
        <p:spPr>
          <a:xfrm>
            <a:off x="3679428" y="1955861"/>
            <a:ext cx="2165625" cy="83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Kobling: vinkel 174">
            <a:extLst>
              <a:ext uri="{FF2B5EF4-FFF2-40B4-BE49-F238E27FC236}">
                <a16:creationId xmlns:a16="http://schemas.microsoft.com/office/drawing/2014/main" id="{6198367F-9C4C-465A-B175-1FDD5FEA721C}"/>
              </a:ext>
            </a:extLst>
          </p:cNvPr>
          <p:cNvCxnSpPr>
            <a:stCxn id="146" idx="3"/>
            <a:endCxn id="121" idx="1"/>
          </p:cNvCxnSpPr>
          <p:nvPr/>
        </p:nvCxnSpPr>
        <p:spPr>
          <a:xfrm>
            <a:off x="3679428" y="1955861"/>
            <a:ext cx="1614149" cy="1627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Kobling: vinkel 176">
            <a:extLst>
              <a:ext uri="{FF2B5EF4-FFF2-40B4-BE49-F238E27FC236}">
                <a16:creationId xmlns:a16="http://schemas.microsoft.com/office/drawing/2014/main" id="{55E67B25-B1A9-4FD9-A864-F55F7DC3BF08}"/>
              </a:ext>
            </a:extLst>
          </p:cNvPr>
          <p:cNvCxnSpPr>
            <a:cxnSpLocks/>
            <a:stCxn id="14" idx="1"/>
            <a:endCxn id="113" idx="1"/>
          </p:cNvCxnSpPr>
          <p:nvPr/>
        </p:nvCxnSpPr>
        <p:spPr>
          <a:xfrm rot="10800000">
            <a:off x="1303155" y="1030134"/>
            <a:ext cx="474005" cy="4094855"/>
          </a:xfrm>
          <a:prstGeom prst="bentConnector3">
            <a:avLst>
              <a:gd name="adj1" fmla="val 148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Kobling: vinkel 184">
            <a:extLst>
              <a:ext uri="{FF2B5EF4-FFF2-40B4-BE49-F238E27FC236}">
                <a16:creationId xmlns:a16="http://schemas.microsoft.com/office/drawing/2014/main" id="{C1ADF558-5357-4436-AE30-75FBA05E2F4B}"/>
              </a:ext>
            </a:extLst>
          </p:cNvPr>
          <p:cNvCxnSpPr>
            <a:cxnSpLocks/>
            <a:stCxn id="43" idx="0"/>
            <a:endCxn id="113" idx="3"/>
          </p:cNvCxnSpPr>
          <p:nvPr/>
        </p:nvCxnSpPr>
        <p:spPr>
          <a:xfrm rot="16200000" flipV="1">
            <a:off x="2360989" y="821104"/>
            <a:ext cx="3905825" cy="4323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ktangel 199">
            <a:extLst>
              <a:ext uri="{FF2B5EF4-FFF2-40B4-BE49-F238E27FC236}">
                <a16:creationId xmlns:a16="http://schemas.microsoft.com/office/drawing/2014/main" id="{3F6CB4CD-A4E8-4DF3-A0DA-5A056AFF3140}"/>
              </a:ext>
            </a:extLst>
          </p:cNvPr>
          <p:cNvSpPr/>
          <p:nvPr/>
        </p:nvSpPr>
        <p:spPr>
          <a:xfrm>
            <a:off x="5315296" y="4730959"/>
            <a:ext cx="4323884" cy="34990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  <p:sp>
        <p:nvSpPr>
          <p:cNvPr id="201" name="Rektangel 200">
            <a:extLst>
              <a:ext uri="{FF2B5EF4-FFF2-40B4-BE49-F238E27FC236}">
                <a16:creationId xmlns:a16="http://schemas.microsoft.com/office/drawing/2014/main" id="{AB726A08-AE93-41B5-8BA1-D333F21C85A5}"/>
              </a:ext>
            </a:extLst>
          </p:cNvPr>
          <p:cNvSpPr/>
          <p:nvPr/>
        </p:nvSpPr>
        <p:spPr>
          <a:xfrm>
            <a:off x="850938" y="4873625"/>
            <a:ext cx="4121354" cy="24001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  <p:sp>
        <p:nvSpPr>
          <p:cNvPr id="202" name="Rektangel 201">
            <a:extLst>
              <a:ext uri="{FF2B5EF4-FFF2-40B4-BE49-F238E27FC236}">
                <a16:creationId xmlns:a16="http://schemas.microsoft.com/office/drawing/2014/main" id="{5F2271B4-15EF-4AC0-892F-2A9654DEAE2E}"/>
              </a:ext>
            </a:extLst>
          </p:cNvPr>
          <p:cNvSpPr/>
          <p:nvPr/>
        </p:nvSpPr>
        <p:spPr>
          <a:xfrm>
            <a:off x="457220" y="408315"/>
            <a:ext cx="6481639" cy="4278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</p:spTree>
    <p:extLst>
      <p:ext uri="{BB962C8B-B14F-4D97-AF65-F5344CB8AC3E}">
        <p14:creationId xmlns:p14="http://schemas.microsoft.com/office/powerpoint/2010/main" val="5707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2CFED04-2018-41EF-8544-58AEBE434170}"/>
              </a:ext>
            </a:extLst>
          </p:cNvPr>
          <p:cNvSpPr/>
          <p:nvPr/>
        </p:nvSpPr>
        <p:spPr>
          <a:xfrm>
            <a:off x="1611375" y="5213375"/>
            <a:ext cx="1486883" cy="1045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861C881-BE4B-4244-A0CA-C2D777D1580A}"/>
              </a:ext>
            </a:extLst>
          </p:cNvPr>
          <p:cNvSpPr txBox="1"/>
          <p:nvPr/>
        </p:nvSpPr>
        <p:spPr>
          <a:xfrm>
            <a:off x="1766662" y="6090973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</a:t>
            </a:r>
            <a:r>
              <a:rPr lang="nb-NO" sz="350" dirty="0" err="1"/>
              <a:t>Tostring</a:t>
            </a:r>
            <a:r>
              <a:rPr lang="nb-NO" sz="350" dirty="0"/>
              <a:t> skriver ut navn og klassetype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9BDECF5-5BA9-4F28-B848-469BB6BDCCDD}"/>
              </a:ext>
            </a:extLst>
          </p:cNvPr>
          <p:cNvSpPr txBox="1"/>
          <p:nvPr/>
        </p:nvSpPr>
        <p:spPr>
          <a:xfrm>
            <a:off x="1762058" y="5998475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toString</a:t>
            </a:r>
            <a:endParaRPr lang="nb-NO" sz="45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1AFBFA8A-5344-44E1-8089-9C187DE73556}"/>
              </a:ext>
            </a:extLst>
          </p:cNvPr>
          <p:cNvSpPr txBox="1"/>
          <p:nvPr/>
        </p:nvSpPr>
        <p:spPr>
          <a:xfrm>
            <a:off x="1772552" y="5652174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 som gjør programmet klart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5CEE7E2-835A-4F8D-BFF7-9E5A6099507C}"/>
              </a:ext>
            </a:extLst>
          </p:cNvPr>
          <p:cNvSpPr txBox="1"/>
          <p:nvPr/>
        </p:nvSpPr>
        <p:spPr>
          <a:xfrm>
            <a:off x="1777159" y="589069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navn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B69F806-1CEB-4DDB-8998-7F36969CB0EF}"/>
              </a:ext>
            </a:extLst>
          </p:cNvPr>
          <p:cNvSpPr txBox="1"/>
          <p:nvPr/>
        </p:nvSpPr>
        <p:spPr>
          <a:xfrm>
            <a:off x="1748279" y="5779181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hentLegeNavn</a:t>
            </a:r>
            <a:r>
              <a:rPr lang="nb-NO" sz="450" dirty="0"/>
              <a:t>()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774F25B-748A-4527-BA6D-B40563C63AB3}"/>
              </a:ext>
            </a:extLst>
          </p:cNvPr>
          <p:cNvSpPr txBox="1"/>
          <p:nvPr/>
        </p:nvSpPr>
        <p:spPr>
          <a:xfrm>
            <a:off x="1748279" y="532272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navn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F4792A-E3DA-4FE7-81FD-75194B047A10}"/>
              </a:ext>
            </a:extLst>
          </p:cNvPr>
          <p:cNvSpPr txBox="1"/>
          <p:nvPr/>
        </p:nvSpPr>
        <p:spPr>
          <a:xfrm>
            <a:off x="1754129" y="5406697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String</a:t>
            </a:r>
            <a:endParaRPr lang="nb-NO" sz="45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E18567A-1B46-4CE8-B395-05AAB081C29D}"/>
              </a:ext>
            </a:extLst>
          </p:cNvPr>
          <p:cNvSpPr txBox="1"/>
          <p:nvPr/>
        </p:nvSpPr>
        <p:spPr>
          <a:xfrm>
            <a:off x="2228806" y="5365300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CDE4F6-6776-4F62-A95C-995EC4DFB603}"/>
              </a:ext>
            </a:extLst>
          </p:cNvPr>
          <p:cNvSpPr txBox="1"/>
          <p:nvPr/>
        </p:nvSpPr>
        <p:spPr>
          <a:xfrm>
            <a:off x="1748279" y="5529001"/>
            <a:ext cx="1603559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Lege(</a:t>
            </a:r>
            <a:r>
              <a:rPr lang="nb-NO" sz="450" dirty="0" err="1"/>
              <a:t>String</a:t>
            </a:r>
            <a:r>
              <a:rPr lang="nb-NO" sz="450" dirty="0"/>
              <a:t> navn)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EE25D8E9-2CF1-487B-8A41-D515FC3A2BFF}"/>
              </a:ext>
            </a:extLst>
          </p:cNvPr>
          <p:cNvSpPr txBox="1"/>
          <p:nvPr/>
        </p:nvSpPr>
        <p:spPr>
          <a:xfrm>
            <a:off x="1777159" y="5044196"/>
            <a:ext cx="351796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Lege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B91339BF-F6B8-46A1-93B5-65505B4EF020}"/>
              </a:ext>
            </a:extLst>
          </p:cNvPr>
          <p:cNvSpPr/>
          <p:nvPr/>
        </p:nvSpPr>
        <p:spPr>
          <a:xfrm>
            <a:off x="3225064" y="5232653"/>
            <a:ext cx="1486883" cy="1045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1C339074-32FB-47AC-A159-86605E74EC8B}"/>
              </a:ext>
            </a:extLst>
          </p:cNvPr>
          <p:cNvSpPr txBox="1"/>
          <p:nvPr/>
        </p:nvSpPr>
        <p:spPr>
          <a:xfrm>
            <a:off x="3380350" y="6110251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</a:t>
            </a:r>
            <a:r>
              <a:rPr lang="nb-NO" sz="350" dirty="0" err="1"/>
              <a:t>Tostring</a:t>
            </a:r>
            <a:r>
              <a:rPr lang="nb-NO" sz="350" dirty="0"/>
              <a:t> skriver ut navn og klassetype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277BFDF9-8573-438C-9793-8FDD341345DF}"/>
              </a:ext>
            </a:extLst>
          </p:cNvPr>
          <p:cNvSpPr txBox="1"/>
          <p:nvPr/>
        </p:nvSpPr>
        <p:spPr>
          <a:xfrm>
            <a:off x="3375746" y="6017753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toString</a:t>
            </a:r>
            <a:endParaRPr lang="nb-NO" sz="450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FDBD6467-99E4-47A5-A0E8-C3F93AA53E4F}"/>
              </a:ext>
            </a:extLst>
          </p:cNvPr>
          <p:cNvSpPr txBox="1"/>
          <p:nvPr/>
        </p:nvSpPr>
        <p:spPr>
          <a:xfrm>
            <a:off x="3386240" y="567145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 som gjør programmet klart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FD011105-48BF-4811-B72E-F32D1B8B4284}"/>
              </a:ext>
            </a:extLst>
          </p:cNvPr>
          <p:cNvSpPr txBox="1"/>
          <p:nvPr/>
        </p:nvSpPr>
        <p:spPr>
          <a:xfrm>
            <a:off x="3390846" y="590997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</a:t>
            </a:r>
            <a:r>
              <a:rPr lang="nb-NO" sz="350" dirty="0" err="1"/>
              <a:t>kontrollId</a:t>
            </a:r>
            <a:endParaRPr lang="nb-NO" sz="350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05DE66FD-9A87-4C94-B5E9-7A66A1FC0CBD}"/>
              </a:ext>
            </a:extLst>
          </p:cNvPr>
          <p:cNvSpPr txBox="1"/>
          <p:nvPr/>
        </p:nvSpPr>
        <p:spPr>
          <a:xfrm>
            <a:off x="3361967" y="579845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hentKontrollId</a:t>
            </a:r>
            <a:r>
              <a:rPr lang="nb-NO" sz="450" dirty="0"/>
              <a:t>()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522D02C-21B6-4C91-B3DC-51045AC8A393}"/>
              </a:ext>
            </a:extLst>
          </p:cNvPr>
          <p:cNvSpPr txBox="1"/>
          <p:nvPr/>
        </p:nvSpPr>
        <p:spPr>
          <a:xfrm>
            <a:off x="3361965" y="5342007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</a:t>
            </a:r>
            <a:r>
              <a:rPr lang="nb-NO" sz="450" dirty="0" err="1"/>
              <a:t>kontrollId</a:t>
            </a:r>
            <a:endParaRPr lang="nb-NO" sz="450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4EDE1DE0-3BA3-4908-B8B3-E5146DEEE5FE}"/>
              </a:ext>
            </a:extLst>
          </p:cNvPr>
          <p:cNvSpPr txBox="1"/>
          <p:nvPr/>
        </p:nvSpPr>
        <p:spPr>
          <a:xfrm>
            <a:off x="3367816" y="542597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85B734D3-E052-4D33-9F03-7AAC57DF30B8}"/>
              </a:ext>
            </a:extLst>
          </p:cNvPr>
          <p:cNvSpPr txBox="1"/>
          <p:nvPr/>
        </p:nvSpPr>
        <p:spPr>
          <a:xfrm>
            <a:off x="3842492" y="5384578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9AC3F482-7D71-493A-81BA-45FDCDAAF446}"/>
              </a:ext>
            </a:extLst>
          </p:cNvPr>
          <p:cNvSpPr txBox="1"/>
          <p:nvPr/>
        </p:nvSpPr>
        <p:spPr>
          <a:xfrm>
            <a:off x="3361966" y="5548279"/>
            <a:ext cx="1603559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Spesialist(</a:t>
            </a:r>
            <a:r>
              <a:rPr lang="nb-NO" sz="450" dirty="0" err="1"/>
              <a:t>String</a:t>
            </a:r>
            <a:r>
              <a:rPr lang="nb-NO" sz="450" dirty="0"/>
              <a:t> navn,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KontrollId</a:t>
            </a:r>
            <a:r>
              <a:rPr lang="nb-NO" sz="450" dirty="0"/>
              <a:t>)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633597B7-A8FA-4A14-8EF8-C053BFABF46B}"/>
              </a:ext>
            </a:extLst>
          </p:cNvPr>
          <p:cNvSpPr txBox="1"/>
          <p:nvPr/>
        </p:nvSpPr>
        <p:spPr>
          <a:xfrm>
            <a:off x="3390845" y="5063474"/>
            <a:ext cx="526574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Spesialist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BF120D15-A62B-4EA7-BC0A-A0FA3B38FA35}"/>
              </a:ext>
            </a:extLst>
          </p:cNvPr>
          <p:cNvSpPr/>
          <p:nvPr/>
        </p:nvSpPr>
        <p:spPr>
          <a:xfrm>
            <a:off x="3287354" y="6542863"/>
            <a:ext cx="1486883" cy="3083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 dirty="0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1C02023B-E9E4-4EDF-9C1D-8F0F1E308353}"/>
              </a:ext>
            </a:extLst>
          </p:cNvPr>
          <p:cNvSpPr txBox="1"/>
          <p:nvPr/>
        </p:nvSpPr>
        <p:spPr>
          <a:xfrm>
            <a:off x="3357884" y="6704565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</a:t>
            </a:r>
            <a:r>
              <a:rPr lang="nb-NO" sz="350" dirty="0" err="1"/>
              <a:t>kontrollId</a:t>
            </a:r>
            <a:endParaRPr lang="nb-NO" sz="350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9B439A09-1619-44F6-BAA7-0653D5F4BC05}"/>
              </a:ext>
            </a:extLst>
          </p:cNvPr>
          <p:cNvSpPr txBox="1"/>
          <p:nvPr/>
        </p:nvSpPr>
        <p:spPr>
          <a:xfrm>
            <a:off x="3329005" y="6593054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hentKontrollId</a:t>
            </a:r>
            <a:r>
              <a:rPr lang="nb-NO" sz="450" dirty="0"/>
              <a:t>()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59247ADD-DB8E-472D-8736-B268F4187ABD}"/>
              </a:ext>
            </a:extLst>
          </p:cNvPr>
          <p:cNvSpPr txBox="1"/>
          <p:nvPr/>
        </p:nvSpPr>
        <p:spPr>
          <a:xfrm>
            <a:off x="3274594" y="6361718"/>
            <a:ext cx="1581220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Interface Godkjenningsfritak</a:t>
            </a:r>
          </a:p>
        </p:txBody>
      </p: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CFC311C-E894-4797-8E67-37C10A758AAB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128955" y="5124988"/>
            <a:ext cx="1261890" cy="1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obling: vinkel 30">
            <a:extLst>
              <a:ext uri="{FF2B5EF4-FFF2-40B4-BE49-F238E27FC236}">
                <a16:creationId xmlns:a16="http://schemas.microsoft.com/office/drawing/2014/main" id="{D9D09A1A-483B-4103-A428-5DCF137808E9}"/>
              </a:ext>
            </a:extLst>
          </p:cNvPr>
          <p:cNvCxnSpPr>
            <a:stCxn id="29" idx="1"/>
            <a:endCxn id="25" idx="1"/>
          </p:cNvCxnSpPr>
          <p:nvPr/>
        </p:nvCxnSpPr>
        <p:spPr>
          <a:xfrm rot="10800000" flipH="1">
            <a:off x="3274593" y="5144266"/>
            <a:ext cx="116251" cy="1298244"/>
          </a:xfrm>
          <a:prstGeom prst="bentConnector3">
            <a:avLst>
              <a:gd name="adj1" fmla="val -1966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3FE07313-1DDE-45E2-BD75-CEAD3A150C04}"/>
              </a:ext>
            </a:extLst>
          </p:cNvPr>
          <p:cNvSpPr/>
          <p:nvPr/>
        </p:nvSpPr>
        <p:spPr>
          <a:xfrm>
            <a:off x="5588991" y="5139506"/>
            <a:ext cx="1486883" cy="2547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8BE155CD-3762-442B-B525-ED38704748F9}"/>
              </a:ext>
            </a:extLst>
          </p:cNvPr>
          <p:cNvSpPr txBox="1"/>
          <p:nvPr/>
        </p:nvSpPr>
        <p:spPr>
          <a:xfrm>
            <a:off x="5702945" y="636685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</a:t>
            </a:r>
            <a:r>
              <a:rPr lang="nb-NO" sz="350" dirty="0" err="1"/>
              <a:t>Tostring</a:t>
            </a:r>
            <a:r>
              <a:rPr lang="nb-NO" sz="350" dirty="0"/>
              <a:t> skriver ut navn og klassetype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1CE74710-CA96-4924-8F4C-199C977742E4}"/>
              </a:ext>
            </a:extLst>
          </p:cNvPr>
          <p:cNvSpPr txBox="1"/>
          <p:nvPr/>
        </p:nvSpPr>
        <p:spPr>
          <a:xfrm>
            <a:off x="5698341" y="6274352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toString</a:t>
            </a:r>
            <a:endParaRPr lang="nb-NO" sz="450" dirty="0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6FED4566-541C-46DC-84ED-DF68837935E4}"/>
              </a:ext>
            </a:extLst>
          </p:cNvPr>
          <p:cNvSpPr txBox="1"/>
          <p:nvPr/>
        </p:nvSpPr>
        <p:spPr>
          <a:xfrm>
            <a:off x="5698338" y="6159649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 som gjør programmet klart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BEA2F102-0BFA-4B63-A6E7-06C89B06F029}"/>
              </a:ext>
            </a:extLst>
          </p:cNvPr>
          <p:cNvSpPr txBox="1"/>
          <p:nvPr/>
        </p:nvSpPr>
        <p:spPr>
          <a:xfrm>
            <a:off x="5674063" y="6037929"/>
            <a:ext cx="1603559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Legemiddel(</a:t>
            </a:r>
            <a:r>
              <a:rPr lang="nb-NO" sz="450" dirty="0" err="1"/>
              <a:t>String</a:t>
            </a:r>
            <a:r>
              <a:rPr lang="nb-NO" sz="450" dirty="0"/>
              <a:t> navn, </a:t>
            </a:r>
            <a:r>
              <a:rPr lang="nb-NO" sz="450" dirty="0" err="1"/>
              <a:t>int</a:t>
            </a:r>
            <a:r>
              <a:rPr lang="nb-NO" sz="450" dirty="0"/>
              <a:t> pris, double virkestoff)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F442446D-C77F-4338-AF43-807C0F2E821C}"/>
              </a:ext>
            </a:extLst>
          </p:cNvPr>
          <p:cNvSpPr txBox="1"/>
          <p:nvPr/>
        </p:nvSpPr>
        <p:spPr>
          <a:xfrm>
            <a:off x="5693732" y="6579381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 Henter ut telleren</a:t>
            </a:r>
          </a:p>
        </p:txBody>
      </p: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D0FBCCA0-EAC1-4749-9804-AED4576D39D3}"/>
              </a:ext>
            </a:extLst>
          </p:cNvPr>
          <p:cNvSpPr txBox="1"/>
          <p:nvPr/>
        </p:nvSpPr>
        <p:spPr>
          <a:xfrm>
            <a:off x="5689127" y="6486881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hentID</a:t>
            </a:r>
            <a:r>
              <a:rPr lang="nb-NO" sz="450" dirty="0"/>
              <a:t>()</a:t>
            </a:r>
          </a:p>
        </p:txBody>
      </p: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67530AFE-B467-4BCF-ACE9-BE47DD07F141}"/>
              </a:ext>
            </a:extLst>
          </p:cNvPr>
          <p:cNvSpPr txBox="1"/>
          <p:nvPr/>
        </p:nvSpPr>
        <p:spPr>
          <a:xfrm>
            <a:off x="5696052" y="705157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</a:t>
            </a:r>
            <a:r>
              <a:rPr lang="nb-NO" sz="350" dirty="0" err="1"/>
              <a:t>this.Pris</a:t>
            </a:r>
            <a:endParaRPr lang="nb-NO" sz="350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67A4FB41-D268-4ADB-9FAC-091BF2D22911}"/>
              </a:ext>
            </a:extLst>
          </p:cNvPr>
          <p:cNvSpPr txBox="1"/>
          <p:nvPr/>
        </p:nvSpPr>
        <p:spPr>
          <a:xfrm>
            <a:off x="5679917" y="6929126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hentPris</a:t>
            </a:r>
            <a:r>
              <a:rPr lang="nb-NO" sz="450" dirty="0"/>
              <a:t>()</a:t>
            </a:r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B2637386-C017-4BAE-83C4-2F6F36A37F29}"/>
              </a:ext>
            </a:extLst>
          </p:cNvPr>
          <p:cNvSpPr txBox="1"/>
          <p:nvPr/>
        </p:nvSpPr>
        <p:spPr>
          <a:xfrm>
            <a:off x="5702945" y="679092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navn</a:t>
            </a: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2B0AB2AC-CFFE-45FC-993E-1C6D044CE36B}"/>
              </a:ext>
            </a:extLst>
          </p:cNvPr>
          <p:cNvSpPr txBox="1"/>
          <p:nvPr/>
        </p:nvSpPr>
        <p:spPr>
          <a:xfrm>
            <a:off x="5674065" y="667940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hentNavn</a:t>
            </a:r>
            <a:r>
              <a:rPr lang="nb-NO" sz="450" dirty="0"/>
              <a:t>()</a:t>
            </a: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D880539-5055-4304-B6E7-71C26C31AF88}"/>
              </a:ext>
            </a:extLst>
          </p:cNvPr>
          <p:cNvSpPr txBox="1"/>
          <p:nvPr/>
        </p:nvSpPr>
        <p:spPr>
          <a:xfrm>
            <a:off x="5750826" y="4935958"/>
            <a:ext cx="1450033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Abstract</a:t>
            </a:r>
            <a:r>
              <a:rPr lang="nb-NO" sz="450" dirty="0"/>
              <a:t> Legemiddel</a:t>
            </a: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33E594FB-06F5-4C0C-ADE4-5DB86387C337}"/>
              </a:ext>
            </a:extLst>
          </p:cNvPr>
          <p:cNvSpPr txBox="1"/>
          <p:nvPr/>
        </p:nvSpPr>
        <p:spPr>
          <a:xfrm>
            <a:off x="5696052" y="728079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</a:t>
            </a:r>
            <a:r>
              <a:rPr lang="nb-NO" sz="350" dirty="0" err="1"/>
              <a:t>this.virkestoff</a:t>
            </a:r>
            <a:endParaRPr lang="nb-NO" sz="350" dirty="0"/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813FF996-78C0-4399-B10B-9A80540FC1C8}"/>
              </a:ext>
            </a:extLst>
          </p:cNvPr>
          <p:cNvSpPr txBox="1"/>
          <p:nvPr/>
        </p:nvSpPr>
        <p:spPr>
          <a:xfrm>
            <a:off x="5679917" y="7158344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double </a:t>
            </a:r>
            <a:r>
              <a:rPr lang="nb-NO" sz="450" dirty="0" err="1"/>
              <a:t>hentVirkestoff</a:t>
            </a:r>
            <a:r>
              <a:rPr lang="nb-NO" sz="450" dirty="0"/>
              <a:t>()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10EA1A1E-7554-4CC3-A904-044FF9488823}"/>
              </a:ext>
            </a:extLst>
          </p:cNvPr>
          <p:cNvSpPr txBox="1"/>
          <p:nvPr/>
        </p:nvSpPr>
        <p:spPr>
          <a:xfrm>
            <a:off x="5709870" y="752059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//tar  i mot ny pris og setter </a:t>
            </a:r>
            <a:r>
              <a:rPr lang="nb-NO" sz="350" dirty="0" err="1"/>
              <a:t>this.pris</a:t>
            </a:r>
            <a:r>
              <a:rPr lang="nb-NO" sz="350" dirty="0"/>
              <a:t> til </a:t>
            </a:r>
            <a:r>
              <a:rPr lang="nb-NO" sz="350" dirty="0" err="1"/>
              <a:t>nyPris</a:t>
            </a:r>
            <a:endParaRPr lang="nb-NO" sz="350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3D7D92C2-38F2-4BAD-A393-E208A33B6893}"/>
              </a:ext>
            </a:extLst>
          </p:cNvPr>
          <p:cNvSpPr txBox="1"/>
          <p:nvPr/>
        </p:nvSpPr>
        <p:spPr>
          <a:xfrm>
            <a:off x="5693734" y="7398143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SettNyPris</a:t>
            </a:r>
            <a:r>
              <a:rPr lang="nb-NO" sz="450" dirty="0"/>
              <a:t>(</a:t>
            </a:r>
            <a:r>
              <a:rPr lang="nb-NO" sz="450" dirty="0" err="1"/>
              <a:t>nyPris</a:t>
            </a:r>
            <a:r>
              <a:rPr lang="nb-NO" sz="450" dirty="0"/>
              <a:t>)</a:t>
            </a:r>
          </a:p>
        </p:txBody>
      </p:sp>
      <p:sp>
        <p:nvSpPr>
          <p:cNvPr id="48" name="Rektangel: avrundede hjørner 47">
            <a:extLst>
              <a:ext uri="{FF2B5EF4-FFF2-40B4-BE49-F238E27FC236}">
                <a16:creationId xmlns:a16="http://schemas.microsoft.com/office/drawing/2014/main" id="{31401F36-616B-451E-B37E-4369A53BDFB0}"/>
              </a:ext>
            </a:extLst>
          </p:cNvPr>
          <p:cNvSpPr/>
          <p:nvPr/>
        </p:nvSpPr>
        <p:spPr>
          <a:xfrm>
            <a:off x="7138827" y="5165843"/>
            <a:ext cx="1996396" cy="2797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E607A2B7-641A-4B2E-B71D-FFF2DA1D37E7}"/>
              </a:ext>
            </a:extLst>
          </p:cNvPr>
          <p:cNvSpPr txBox="1"/>
          <p:nvPr/>
        </p:nvSpPr>
        <p:spPr>
          <a:xfrm>
            <a:off x="7354834" y="5287564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//Setter alt inn i Super()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3A0B047C-8B29-4B69-B870-3E672B16EA8A}"/>
              </a:ext>
            </a:extLst>
          </p:cNvPr>
          <p:cNvSpPr txBox="1"/>
          <p:nvPr/>
        </p:nvSpPr>
        <p:spPr>
          <a:xfrm>
            <a:off x="7330559" y="5165843"/>
            <a:ext cx="1603559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Vanlig(</a:t>
            </a:r>
            <a:r>
              <a:rPr lang="nb-NO" sz="450" dirty="0" err="1"/>
              <a:t>String</a:t>
            </a:r>
            <a:r>
              <a:rPr lang="nb-NO" sz="450" dirty="0"/>
              <a:t> navn, </a:t>
            </a:r>
            <a:r>
              <a:rPr lang="nb-NO" sz="450" dirty="0" err="1"/>
              <a:t>int</a:t>
            </a:r>
            <a:r>
              <a:rPr lang="nb-NO" sz="450" dirty="0"/>
              <a:t> pris, double virkestoff)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16F639DB-E030-4CA6-BA0C-9AC18D4C6B54}"/>
              </a:ext>
            </a:extLst>
          </p:cNvPr>
          <p:cNvSpPr txBox="1"/>
          <p:nvPr/>
        </p:nvSpPr>
        <p:spPr>
          <a:xfrm>
            <a:off x="7307349" y="4971169"/>
            <a:ext cx="1450033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Vanlig</a:t>
            </a:r>
          </a:p>
        </p:txBody>
      </p:sp>
      <p:sp>
        <p:nvSpPr>
          <p:cNvPr id="52" name="Rektangel: avrundede hjørner 51">
            <a:extLst>
              <a:ext uri="{FF2B5EF4-FFF2-40B4-BE49-F238E27FC236}">
                <a16:creationId xmlns:a16="http://schemas.microsoft.com/office/drawing/2014/main" id="{B50B3735-4057-4141-8C3F-89301FBD692C}"/>
              </a:ext>
            </a:extLst>
          </p:cNvPr>
          <p:cNvSpPr/>
          <p:nvPr/>
        </p:nvSpPr>
        <p:spPr>
          <a:xfrm>
            <a:off x="7175502" y="5816956"/>
            <a:ext cx="1996396" cy="7329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061BAC4F-1881-49A7-8BD0-6CEDD164E900}"/>
              </a:ext>
            </a:extLst>
          </p:cNvPr>
          <p:cNvSpPr txBox="1"/>
          <p:nvPr/>
        </p:nvSpPr>
        <p:spPr>
          <a:xfrm>
            <a:off x="7293380" y="6096924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//Setter alt inn i Super() bortsett fra styrke</a:t>
            </a:r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35B844B8-472C-49D4-8153-AFA46E0CC4ED}"/>
              </a:ext>
            </a:extLst>
          </p:cNvPr>
          <p:cNvSpPr txBox="1"/>
          <p:nvPr/>
        </p:nvSpPr>
        <p:spPr>
          <a:xfrm>
            <a:off x="7269105" y="5975204"/>
            <a:ext cx="199639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Vandedannde</a:t>
            </a:r>
            <a:r>
              <a:rPr lang="nb-NO" sz="450" dirty="0"/>
              <a:t>(</a:t>
            </a:r>
            <a:r>
              <a:rPr lang="nb-NO" sz="450" dirty="0" err="1"/>
              <a:t>String</a:t>
            </a:r>
            <a:r>
              <a:rPr lang="nb-NO" sz="450" dirty="0"/>
              <a:t> navn, </a:t>
            </a:r>
            <a:r>
              <a:rPr lang="nb-NO" sz="450" dirty="0" err="1"/>
              <a:t>int</a:t>
            </a:r>
            <a:r>
              <a:rPr lang="nb-NO" sz="450" dirty="0"/>
              <a:t> pris, double virkestoff, </a:t>
            </a:r>
            <a:r>
              <a:rPr lang="nb-NO" sz="450" dirty="0" err="1"/>
              <a:t>int</a:t>
            </a:r>
            <a:r>
              <a:rPr lang="nb-NO" sz="450" dirty="0"/>
              <a:t> styrke)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3574244E-59C1-417B-A960-C61A878C4842}"/>
              </a:ext>
            </a:extLst>
          </p:cNvPr>
          <p:cNvSpPr txBox="1"/>
          <p:nvPr/>
        </p:nvSpPr>
        <p:spPr>
          <a:xfrm>
            <a:off x="7274011" y="5670493"/>
            <a:ext cx="1450033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Vanedannende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6EB2968E-7DA4-4015-AB3D-FD7C13623028}"/>
              </a:ext>
            </a:extLst>
          </p:cNvPr>
          <p:cNvSpPr txBox="1"/>
          <p:nvPr/>
        </p:nvSpPr>
        <p:spPr>
          <a:xfrm>
            <a:off x="7309519" y="6357443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styrke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39B74ABB-69D8-4B5F-9521-07EB999DBA13}"/>
              </a:ext>
            </a:extLst>
          </p:cNvPr>
          <p:cNvSpPr txBox="1"/>
          <p:nvPr/>
        </p:nvSpPr>
        <p:spPr>
          <a:xfrm>
            <a:off x="7293382" y="6234993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hentvanedanndestyrke</a:t>
            </a:r>
            <a:r>
              <a:rPr lang="nb-NO" sz="450" dirty="0"/>
              <a:t>()</a:t>
            </a:r>
          </a:p>
        </p:txBody>
      </p:sp>
      <p:sp>
        <p:nvSpPr>
          <p:cNvPr id="58" name="Rektangel: avrundede hjørner 57">
            <a:extLst>
              <a:ext uri="{FF2B5EF4-FFF2-40B4-BE49-F238E27FC236}">
                <a16:creationId xmlns:a16="http://schemas.microsoft.com/office/drawing/2014/main" id="{6F945DD1-2E47-4D64-BA55-94387CC8AA4B}"/>
              </a:ext>
            </a:extLst>
          </p:cNvPr>
          <p:cNvSpPr/>
          <p:nvPr/>
        </p:nvSpPr>
        <p:spPr>
          <a:xfrm>
            <a:off x="7175503" y="6794830"/>
            <a:ext cx="1996396" cy="7329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B106ACC4-1FEE-4235-A04E-5215E942DB96}"/>
              </a:ext>
            </a:extLst>
          </p:cNvPr>
          <p:cNvSpPr txBox="1"/>
          <p:nvPr/>
        </p:nvSpPr>
        <p:spPr>
          <a:xfrm>
            <a:off x="7245897" y="707689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//Setter alt inn i Super() bortsett fra styrke</a:t>
            </a:r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A9CD034-6D35-4F29-9655-830BF1164464}"/>
              </a:ext>
            </a:extLst>
          </p:cNvPr>
          <p:cNvSpPr txBox="1"/>
          <p:nvPr/>
        </p:nvSpPr>
        <p:spPr>
          <a:xfrm>
            <a:off x="7221622" y="6955172"/>
            <a:ext cx="199639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Narkotisk(</a:t>
            </a:r>
            <a:r>
              <a:rPr lang="nb-NO" sz="450" dirty="0" err="1"/>
              <a:t>String</a:t>
            </a:r>
            <a:r>
              <a:rPr lang="nb-NO" sz="450" dirty="0"/>
              <a:t> navn, </a:t>
            </a:r>
            <a:r>
              <a:rPr lang="nb-NO" sz="450" dirty="0" err="1"/>
              <a:t>int</a:t>
            </a:r>
            <a:r>
              <a:rPr lang="nb-NO" sz="450" dirty="0"/>
              <a:t> pris, double virkestoff, </a:t>
            </a:r>
            <a:r>
              <a:rPr lang="nb-NO" sz="450" dirty="0" err="1"/>
              <a:t>int</a:t>
            </a:r>
            <a:r>
              <a:rPr lang="nb-NO" sz="450" dirty="0"/>
              <a:t> styrke)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29288C33-5CBA-45A9-9C5B-F3BFF6121BC5}"/>
              </a:ext>
            </a:extLst>
          </p:cNvPr>
          <p:cNvSpPr txBox="1"/>
          <p:nvPr/>
        </p:nvSpPr>
        <p:spPr>
          <a:xfrm>
            <a:off x="7221622" y="6650461"/>
            <a:ext cx="1450033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/>
              <a:t>Narkotisk</a:t>
            </a:r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18C9C5C7-68A7-4C05-8AD5-2EBA59C43D36}"/>
              </a:ext>
            </a:extLst>
          </p:cNvPr>
          <p:cNvSpPr txBox="1"/>
          <p:nvPr/>
        </p:nvSpPr>
        <p:spPr>
          <a:xfrm>
            <a:off x="7262034" y="733741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 styrke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6969E7B-03A9-4006-B57B-E1EA4C8065FD}"/>
              </a:ext>
            </a:extLst>
          </p:cNvPr>
          <p:cNvSpPr txBox="1"/>
          <p:nvPr/>
        </p:nvSpPr>
        <p:spPr>
          <a:xfrm>
            <a:off x="7245897" y="7214962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hentNarkotiskStyrke</a:t>
            </a:r>
            <a:r>
              <a:rPr lang="nb-NO" sz="450" dirty="0"/>
              <a:t>()</a:t>
            </a:r>
          </a:p>
        </p:txBody>
      </p:sp>
      <p:cxnSp>
        <p:nvCxnSpPr>
          <p:cNvPr id="64" name="Kobling: vinkel 63">
            <a:extLst>
              <a:ext uri="{FF2B5EF4-FFF2-40B4-BE49-F238E27FC236}">
                <a16:creationId xmlns:a16="http://schemas.microsoft.com/office/drawing/2014/main" id="{E7FF2133-34E0-41CD-B1F6-25FD68D64744}"/>
              </a:ext>
            </a:extLst>
          </p:cNvPr>
          <p:cNvCxnSpPr>
            <a:stCxn id="43" idx="0"/>
            <a:endCxn id="51" idx="0"/>
          </p:cNvCxnSpPr>
          <p:nvPr/>
        </p:nvCxnSpPr>
        <p:spPr>
          <a:xfrm rot="16200000" flipH="1">
            <a:off x="7236498" y="4175302"/>
            <a:ext cx="35211" cy="1556523"/>
          </a:xfrm>
          <a:prstGeom prst="bentConnector3">
            <a:avLst>
              <a:gd name="adj1" fmla="val -649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Kobling: vinkel 64">
            <a:extLst>
              <a:ext uri="{FF2B5EF4-FFF2-40B4-BE49-F238E27FC236}">
                <a16:creationId xmlns:a16="http://schemas.microsoft.com/office/drawing/2014/main" id="{68C6956B-D78B-41EE-A8DC-FAEF52A757AF}"/>
              </a:ext>
            </a:extLst>
          </p:cNvPr>
          <p:cNvCxnSpPr>
            <a:stCxn id="43" idx="0"/>
            <a:endCxn id="55" idx="0"/>
          </p:cNvCxnSpPr>
          <p:nvPr/>
        </p:nvCxnSpPr>
        <p:spPr>
          <a:xfrm rot="16200000" flipH="1">
            <a:off x="6870167" y="4541633"/>
            <a:ext cx="734535" cy="1523185"/>
          </a:xfrm>
          <a:prstGeom prst="bentConnector3">
            <a:avLst>
              <a:gd name="adj1" fmla="val -31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Kobling: vinkel 65">
            <a:extLst>
              <a:ext uri="{FF2B5EF4-FFF2-40B4-BE49-F238E27FC236}">
                <a16:creationId xmlns:a16="http://schemas.microsoft.com/office/drawing/2014/main" id="{E2A00C8A-96C6-4404-9400-30E99C2CBB28}"/>
              </a:ext>
            </a:extLst>
          </p:cNvPr>
          <p:cNvCxnSpPr>
            <a:stCxn id="43" idx="0"/>
            <a:endCxn id="61" idx="0"/>
          </p:cNvCxnSpPr>
          <p:nvPr/>
        </p:nvCxnSpPr>
        <p:spPr>
          <a:xfrm rot="16200000" flipH="1">
            <a:off x="6353989" y="5057811"/>
            <a:ext cx="1714503" cy="1470796"/>
          </a:xfrm>
          <a:prstGeom prst="bentConnector3">
            <a:avLst>
              <a:gd name="adj1" fmla="val -1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541A6634-312D-4315-A3A7-7AB31C8D83E0}"/>
              </a:ext>
            </a:extLst>
          </p:cNvPr>
          <p:cNvSpPr txBox="1"/>
          <p:nvPr/>
        </p:nvSpPr>
        <p:spPr>
          <a:xfrm>
            <a:off x="5680172" y="519910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navn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6AA5E763-60C0-470C-877C-2A990326B0FF}"/>
              </a:ext>
            </a:extLst>
          </p:cNvPr>
          <p:cNvSpPr txBox="1"/>
          <p:nvPr/>
        </p:nvSpPr>
        <p:spPr>
          <a:xfrm>
            <a:off x="5686022" y="528307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String</a:t>
            </a:r>
            <a:endParaRPr lang="nb-NO" sz="450" dirty="0"/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C492E403-8456-4DDC-8F1C-C6B0CB579592}"/>
              </a:ext>
            </a:extLst>
          </p:cNvPr>
          <p:cNvSpPr txBox="1"/>
          <p:nvPr/>
        </p:nvSpPr>
        <p:spPr>
          <a:xfrm>
            <a:off x="5704381" y="574116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4A6A8BFD-3138-42FB-8926-52CFD4D183DA}"/>
              </a:ext>
            </a:extLst>
          </p:cNvPr>
          <p:cNvSpPr txBox="1"/>
          <p:nvPr/>
        </p:nvSpPr>
        <p:spPr>
          <a:xfrm>
            <a:off x="5678473" y="5361247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pris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EEBC1244-DE63-402B-87E8-AEFF23621E99}"/>
              </a:ext>
            </a:extLst>
          </p:cNvPr>
          <p:cNvSpPr txBox="1"/>
          <p:nvPr/>
        </p:nvSpPr>
        <p:spPr>
          <a:xfrm>
            <a:off x="5690174" y="543695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0563B5A2-BF36-49E0-A033-9D6DD7582DD4}"/>
              </a:ext>
            </a:extLst>
          </p:cNvPr>
          <p:cNvSpPr txBox="1"/>
          <p:nvPr/>
        </p:nvSpPr>
        <p:spPr>
          <a:xfrm>
            <a:off x="5697309" y="5518249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Virkestoff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528BCF12-BFC6-4958-BE20-71095344970F}"/>
              </a:ext>
            </a:extLst>
          </p:cNvPr>
          <p:cNvSpPr txBox="1"/>
          <p:nvPr/>
        </p:nvSpPr>
        <p:spPr>
          <a:xfrm>
            <a:off x="5703158" y="5596359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Double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2504686D-253F-4ACB-8AF7-239ED3812B61}"/>
              </a:ext>
            </a:extLst>
          </p:cNvPr>
          <p:cNvSpPr txBox="1"/>
          <p:nvPr/>
        </p:nvSpPr>
        <p:spPr>
          <a:xfrm>
            <a:off x="5692681" y="566363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</a:t>
            </a:r>
            <a:r>
              <a:rPr lang="nb-NO" sz="450" dirty="0" err="1"/>
              <a:t>IDCounter</a:t>
            </a:r>
            <a:endParaRPr lang="nb-NO" sz="450" dirty="0"/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2B54EB22-76FE-4D0A-9EDE-04BAC56B9F56}"/>
              </a:ext>
            </a:extLst>
          </p:cNvPr>
          <p:cNvSpPr txBox="1"/>
          <p:nvPr/>
        </p:nvSpPr>
        <p:spPr>
          <a:xfrm>
            <a:off x="5680172" y="581718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Counter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90650EC0-6452-4B44-B2DA-E9F5E29B42E6}"/>
              </a:ext>
            </a:extLst>
          </p:cNvPr>
          <p:cNvSpPr txBox="1"/>
          <p:nvPr/>
        </p:nvSpPr>
        <p:spPr>
          <a:xfrm>
            <a:off x="5683335" y="5898541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C0AC717A-4C4A-4746-B440-E574A4D862EA}"/>
              </a:ext>
            </a:extLst>
          </p:cNvPr>
          <p:cNvSpPr txBox="1"/>
          <p:nvPr/>
        </p:nvSpPr>
        <p:spPr>
          <a:xfrm>
            <a:off x="6160700" y="5241676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F769E445-3422-420D-A489-36D352165D58}"/>
              </a:ext>
            </a:extLst>
          </p:cNvPr>
          <p:cNvSpPr txBox="1"/>
          <p:nvPr/>
        </p:nvSpPr>
        <p:spPr>
          <a:xfrm>
            <a:off x="6157010" y="5415220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3286EB14-A3D8-482E-9FF6-A069A6F025D8}"/>
              </a:ext>
            </a:extLst>
          </p:cNvPr>
          <p:cNvSpPr txBox="1"/>
          <p:nvPr/>
        </p:nvSpPr>
        <p:spPr>
          <a:xfrm>
            <a:off x="6160697" y="5703753"/>
            <a:ext cx="551869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80" name="TekstSylinder 79">
            <a:extLst>
              <a:ext uri="{FF2B5EF4-FFF2-40B4-BE49-F238E27FC236}">
                <a16:creationId xmlns:a16="http://schemas.microsoft.com/office/drawing/2014/main" id="{88E3C237-21A1-4890-BDC4-3B3B34D9303D}"/>
              </a:ext>
            </a:extLst>
          </p:cNvPr>
          <p:cNvSpPr txBox="1"/>
          <p:nvPr/>
        </p:nvSpPr>
        <p:spPr>
          <a:xfrm>
            <a:off x="6159045" y="5561866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BB433C10-1DE8-413F-A979-9CDA1DC4B971}"/>
              </a:ext>
            </a:extLst>
          </p:cNvPr>
          <p:cNvSpPr txBox="1"/>
          <p:nvPr/>
        </p:nvSpPr>
        <p:spPr>
          <a:xfrm>
            <a:off x="6150971" y="5859039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3FB47A4D-6A18-4321-82AF-418C52EF9B3C}"/>
              </a:ext>
            </a:extLst>
          </p:cNvPr>
          <p:cNvSpPr txBox="1"/>
          <p:nvPr/>
        </p:nvSpPr>
        <p:spPr>
          <a:xfrm>
            <a:off x="7227428" y="6788690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Styrke</a:t>
            </a:r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F89B188F-C01A-4AAE-9A8A-A8A3CA2342D7}"/>
              </a:ext>
            </a:extLst>
          </p:cNvPr>
          <p:cNvSpPr txBox="1"/>
          <p:nvPr/>
        </p:nvSpPr>
        <p:spPr>
          <a:xfrm>
            <a:off x="7230591" y="6870046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16313870-780B-4A84-A651-9A89D0F9F860}"/>
              </a:ext>
            </a:extLst>
          </p:cNvPr>
          <p:cNvSpPr txBox="1"/>
          <p:nvPr/>
        </p:nvSpPr>
        <p:spPr>
          <a:xfrm>
            <a:off x="7698227" y="6830547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7C61AD75-8F61-4A97-A62F-355837FE9190}"/>
              </a:ext>
            </a:extLst>
          </p:cNvPr>
          <p:cNvSpPr txBox="1"/>
          <p:nvPr/>
        </p:nvSpPr>
        <p:spPr>
          <a:xfrm>
            <a:off x="7251363" y="5825366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Styrke</a:t>
            </a:r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1EEA4773-6326-474D-A055-15FA0EBDEF3C}"/>
              </a:ext>
            </a:extLst>
          </p:cNvPr>
          <p:cNvSpPr txBox="1"/>
          <p:nvPr/>
        </p:nvSpPr>
        <p:spPr>
          <a:xfrm>
            <a:off x="7254524" y="590672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3CC2C277-5A22-4F26-B327-D7B9C309830F}"/>
              </a:ext>
            </a:extLst>
          </p:cNvPr>
          <p:cNvSpPr txBox="1"/>
          <p:nvPr/>
        </p:nvSpPr>
        <p:spPr>
          <a:xfrm>
            <a:off x="7722160" y="5867222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88" name="Rektangel: avrundede hjørner 87">
            <a:extLst>
              <a:ext uri="{FF2B5EF4-FFF2-40B4-BE49-F238E27FC236}">
                <a16:creationId xmlns:a16="http://schemas.microsoft.com/office/drawing/2014/main" id="{C72CB192-3879-40BB-8C6C-B8CDC6A9C456}"/>
              </a:ext>
            </a:extLst>
          </p:cNvPr>
          <p:cNvSpPr/>
          <p:nvPr/>
        </p:nvSpPr>
        <p:spPr>
          <a:xfrm>
            <a:off x="1163781" y="947673"/>
            <a:ext cx="1603559" cy="35335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A9EA305B-0D60-4FA1-A9FA-53093D14AAD9}"/>
              </a:ext>
            </a:extLst>
          </p:cNvPr>
          <p:cNvSpPr txBox="1"/>
          <p:nvPr/>
        </p:nvSpPr>
        <p:spPr>
          <a:xfrm>
            <a:off x="1312707" y="113021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teller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C82D127D-6184-4B8D-A254-2CE1F0BD64EF}"/>
              </a:ext>
            </a:extLst>
          </p:cNvPr>
          <p:cNvSpPr txBox="1"/>
          <p:nvPr/>
        </p:nvSpPr>
        <p:spPr>
          <a:xfrm>
            <a:off x="1318557" y="1214182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B6BB618A-7491-457A-92C6-F6E175B21FFA}"/>
              </a:ext>
            </a:extLst>
          </p:cNvPr>
          <p:cNvSpPr txBox="1"/>
          <p:nvPr/>
        </p:nvSpPr>
        <p:spPr>
          <a:xfrm>
            <a:off x="1336915" y="1672277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Lege</a:t>
            </a:r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A4CAAF70-1BA3-4A03-920A-4616EA56EE66}"/>
              </a:ext>
            </a:extLst>
          </p:cNvPr>
          <p:cNvSpPr txBox="1"/>
          <p:nvPr/>
        </p:nvSpPr>
        <p:spPr>
          <a:xfrm>
            <a:off x="1311008" y="129235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id</a:t>
            </a:r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739B9714-403D-46C4-AB70-B5AD97260BAA}"/>
              </a:ext>
            </a:extLst>
          </p:cNvPr>
          <p:cNvSpPr txBox="1"/>
          <p:nvPr/>
        </p:nvSpPr>
        <p:spPr>
          <a:xfrm>
            <a:off x="1322709" y="136806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94" name="TekstSylinder 93">
            <a:extLst>
              <a:ext uri="{FF2B5EF4-FFF2-40B4-BE49-F238E27FC236}">
                <a16:creationId xmlns:a16="http://schemas.microsoft.com/office/drawing/2014/main" id="{33ED38EA-6E91-47C0-9566-683C5E6B325C}"/>
              </a:ext>
            </a:extLst>
          </p:cNvPr>
          <p:cNvSpPr txBox="1"/>
          <p:nvPr/>
        </p:nvSpPr>
        <p:spPr>
          <a:xfrm>
            <a:off x="1329842" y="144935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legemiddel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4DF6E822-5F9C-4981-A37D-1939125B5A2C}"/>
              </a:ext>
            </a:extLst>
          </p:cNvPr>
          <p:cNvSpPr txBox="1"/>
          <p:nvPr/>
        </p:nvSpPr>
        <p:spPr>
          <a:xfrm>
            <a:off x="1335693" y="1527468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Legemiddel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4B60DCF5-CE48-40F6-AD00-8F5CCA4BD93E}"/>
              </a:ext>
            </a:extLst>
          </p:cNvPr>
          <p:cNvSpPr txBox="1"/>
          <p:nvPr/>
        </p:nvSpPr>
        <p:spPr>
          <a:xfrm>
            <a:off x="1325214" y="1594747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</a:t>
            </a:r>
            <a:r>
              <a:rPr lang="nb-NO" sz="450" dirty="0" err="1"/>
              <a:t>utskrivendeLege</a:t>
            </a:r>
            <a:endParaRPr lang="nb-NO" sz="450" dirty="0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298C5548-C5E4-457B-BED6-9FD1F189E4BD}"/>
              </a:ext>
            </a:extLst>
          </p:cNvPr>
          <p:cNvSpPr txBox="1"/>
          <p:nvPr/>
        </p:nvSpPr>
        <p:spPr>
          <a:xfrm>
            <a:off x="1312707" y="174829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</a:t>
            </a:r>
            <a:r>
              <a:rPr lang="nb-NO" sz="450" dirty="0" err="1"/>
              <a:t>pasientId</a:t>
            </a:r>
            <a:endParaRPr lang="nb-NO" sz="450" dirty="0"/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CEFE8548-D141-4540-BD51-575F2EA721D2}"/>
              </a:ext>
            </a:extLst>
          </p:cNvPr>
          <p:cNvSpPr txBox="1"/>
          <p:nvPr/>
        </p:nvSpPr>
        <p:spPr>
          <a:xfrm>
            <a:off x="1315868" y="1829650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B3EAEBF6-E580-43C0-9205-FAF227AF0DD5}"/>
              </a:ext>
            </a:extLst>
          </p:cNvPr>
          <p:cNvSpPr txBox="1"/>
          <p:nvPr/>
        </p:nvSpPr>
        <p:spPr>
          <a:xfrm>
            <a:off x="1793233" y="1172785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6D71A1DB-D630-4FB0-97AC-DBD5690BE69F}"/>
              </a:ext>
            </a:extLst>
          </p:cNvPr>
          <p:cNvSpPr txBox="1"/>
          <p:nvPr/>
        </p:nvSpPr>
        <p:spPr>
          <a:xfrm>
            <a:off x="1789545" y="1346329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01" name="TekstSylinder 100">
            <a:extLst>
              <a:ext uri="{FF2B5EF4-FFF2-40B4-BE49-F238E27FC236}">
                <a16:creationId xmlns:a16="http://schemas.microsoft.com/office/drawing/2014/main" id="{A586AA9B-9461-442B-872F-3E0456F4E10A}"/>
              </a:ext>
            </a:extLst>
          </p:cNvPr>
          <p:cNvSpPr txBox="1"/>
          <p:nvPr/>
        </p:nvSpPr>
        <p:spPr>
          <a:xfrm>
            <a:off x="2076506" y="1634862"/>
            <a:ext cx="268596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02" name="TekstSylinder 101">
            <a:extLst>
              <a:ext uri="{FF2B5EF4-FFF2-40B4-BE49-F238E27FC236}">
                <a16:creationId xmlns:a16="http://schemas.microsoft.com/office/drawing/2014/main" id="{22389D21-7798-49C9-9474-2A151DF9D343}"/>
              </a:ext>
            </a:extLst>
          </p:cNvPr>
          <p:cNvSpPr txBox="1"/>
          <p:nvPr/>
        </p:nvSpPr>
        <p:spPr>
          <a:xfrm>
            <a:off x="1791580" y="1492976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03" name="TekstSylinder 102">
            <a:extLst>
              <a:ext uri="{FF2B5EF4-FFF2-40B4-BE49-F238E27FC236}">
                <a16:creationId xmlns:a16="http://schemas.microsoft.com/office/drawing/2014/main" id="{CD93ECA2-39CA-4524-8BA4-7286506AFC5E}"/>
              </a:ext>
            </a:extLst>
          </p:cNvPr>
          <p:cNvSpPr txBox="1"/>
          <p:nvPr/>
        </p:nvSpPr>
        <p:spPr>
          <a:xfrm>
            <a:off x="1328121" y="228145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</a:t>
            </a:r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B34A6B9D-7B8E-4A47-9D6E-6BC139A26D3D}"/>
              </a:ext>
            </a:extLst>
          </p:cNvPr>
          <p:cNvSpPr txBox="1"/>
          <p:nvPr/>
        </p:nvSpPr>
        <p:spPr>
          <a:xfrm>
            <a:off x="1324056" y="2101024"/>
            <a:ext cx="998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Resept(legemiddel, </a:t>
            </a:r>
            <a:r>
              <a:rPr lang="nb-NO" sz="450" dirty="0" err="1"/>
              <a:t>utskrivendeLege</a:t>
            </a:r>
            <a:r>
              <a:rPr lang="nb-NO" sz="450" dirty="0"/>
              <a:t>, </a:t>
            </a:r>
            <a:r>
              <a:rPr lang="nb-NO" sz="450" dirty="0" err="1"/>
              <a:t>paseintId</a:t>
            </a:r>
            <a:r>
              <a:rPr lang="nb-NO" sz="450" dirty="0"/>
              <a:t>, reit)</a:t>
            </a:r>
          </a:p>
        </p:txBody>
      </p: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8C753102-2F2B-48CE-A6C6-47667ECF860D}"/>
              </a:ext>
            </a:extLst>
          </p:cNvPr>
          <p:cNvSpPr txBox="1"/>
          <p:nvPr/>
        </p:nvSpPr>
        <p:spPr>
          <a:xfrm>
            <a:off x="1331918" y="2508911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//Endrer </a:t>
            </a:r>
            <a:r>
              <a:rPr lang="nb-NO" sz="350" dirty="0" err="1"/>
              <a:t>toString</a:t>
            </a:r>
            <a:r>
              <a:rPr lang="nb-NO" sz="350" dirty="0"/>
              <a:t> til å skrive ut det vi vil</a:t>
            </a:r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6AEB6F24-08CD-4B4C-BBF2-1ACD835D6405}"/>
              </a:ext>
            </a:extLst>
          </p:cNvPr>
          <p:cNvSpPr txBox="1"/>
          <p:nvPr/>
        </p:nvSpPr>
        <p:spPr>
          <a:xfrm>
            <a:off x="1327314" y="2416413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toString</a:t>
            </a:r>
            <a:r>
              <a:rPr lang="nb-NO" sz="450" dirty="0"/>
              <a:t> ()</a:t>
            </a:r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9C3B4A6-5DF7-4A33-BF13-D02FF85FF95F}"/>
              </a:ext>
            </a:extLst>
          </p:cNvPr>
          <p:cNvSpPr txBox="1"/>
          <p:nvPr/>
        </p:nvSpPr>
        <p:spPr>
          <a:xfrm>
            <a:off x="1315612" y="273623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 this.id</a:t>
            </a:r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4AA07226-410B-44EC-ABDA-290068117D4B}"/>
              </a:ext>
            </a:extLst>
          </p:cNvPr>
          <p:cNvSpPr txBox="1"/>
          <p:nvPr/>
        </p:nvSpPr>
        <p:spPr>
          <a:xfrm>
            <a:off x="1311008" y="2643730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hentId</a:t>
            </a:r>
            <a:r>
              <a:rPr lang="nb-NO" sz="450" dirty="0"/>
              <a:t>()</a:t>
            </a:r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8A54CE69-7049-4EE1-B47E-EC32BADAF234}"/>
              </a:ext>
            </a:extLst>
          </p:cNvPr>
          <p:cNvSpPr txBox="1"/>
          <p:nvPr/>
        </p:nvSpPr>
        <p:spPr>
          <a:xfrm>
            <a:off x="1320219" y="2951580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 Returnerer </a:t>
            </a:r>
            <a:r>
              <a:rPr lang="nb-NO" sz="350" dirty="0" err="1"/>
              <a:t>legemiddel.hentNavn</a:t>
            </a:r>
            <a:endParaRPr lang="nb-NO" sz="350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F9440C36-4B85-45B4-9402-35C2288223E7}"/>
              </a:ext>
            </a:extLst>
          </p:cNvPr>
          <p:cNvSpPr txBox="1"/>
          <p:nvPr/>
        </p:nvSpPr>
        <p:spPr>
          <a:xfrm>
            <a:off x="1315616" y="2859082"/>
            <a:ext cx="144769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hentLegemiddel</a:t>
            </a:r>
            <a:endParaRPr lang="nb-NO" sz="450" dirty="0"/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53EFE93D-DB22-4DF9-B8AA-5B75E196BF87}"/>
              </a:ext>
            </a:extLst>
          </p:cNvPr>
          <p:cNvSpPr txBox="1"/>
          <p:nvPr/>
        </p:nvSpPr>
        <p:spPr>
          <a:xfrm>
            <a:off x="1315612" y="315810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legens navn</a:t>
            </a:r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DA70D4E2-AB45-4601-BE42-43B0A6C3A9EB}"/>
              </a:ext>
            </a:extLst>
          </p:cNvPr>
          <p:cNvSpPr txBox="1"/>
          <p:nvPr/>
        </p:nvSpPr>
        <p:spPr>
          <a:xfrm>
            <a:off x="1311008" y="3065603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</a:t>
            </a:r>
            <a:r>
              <a:rPr lang="nb-NO" sz="450" dirty="0" err="1"/>
              <a:t>hentLege</a:t>
            </a:r>
            <a:r>
              <a:rPr lang="nb-NO" sz="450" dirty="0"/>
              <a:t>()</a:t>
            </a:r>
          </a:p>
        </p:txBody>
      </p:sp>
      <p:sp>
        <p:nvSpPr>
          <p:cNvPr id="113" name="TekstSylinder 112">
            <a:extLst>
              <a:ext uri="{FF2B5EF4-FFF2-40B4-BE49-F238E27FC236}">
                <a16:creationId xmlns:a16="http://schemas.microsoft.com/office/drawing/2014/main" id="{9BA992A8-7179-48EA-90EC-0F4BDC7537DC}"/>
              </a:ext>
            </a:extLst>
          </p:cNvPr>
          <p:cNvSpPr txBox="1"/>
          <p:nvPr/>
        </p:nvSpPr>
        <p:spPr>
          <a:xfrm>
            <a:off x="1303154" y="949341"/>
            <a:ext cx="848805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Abstract</a:t>
            </a:r>
            <a:r>
              <a:rPr lang="nb-NO" sz="450" dirty="0"/>
              <a:t> Resept</a:t>
            </a:r>
          </a:p>
        </p:txBody>
      </p:sp>
      <p:sp>
        <p:nvSpPr>
          <p:cNvPr id="114" name="Rektangel: avrundede hjørner 113">
            <a:extLst>
              <a:ext uri="{FF2B5EF4-FFF2-40B4-BE49-F238E27FC236}">
                <a16:creationId xmlns:a16="http://schemas.microsoft.com/office/drawing/2014/main" id="{42B9C8CF-EC69-4D59-94D8-921DA4B99C25}"/>
              </a:ext>
            </a:extLst>
          </p:cNvPr>
          <p:cNvSpPr/>
          <p:nvPr/>
        </p:nvSpPr>
        <p:spPr>
          <a:xfrm>
            <a:off x="2877647" y="862241"/>
            <a:ext cx="1603559" cy="944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CC97E29D-5CB3-49BD-9EF7-01A88DB8F709}"/>
              </a:ext>
            </a:extLst>
          </p:cNvPr>
          <p:cNvSpPr txBox="1"/>
          <p:nvPr/>
        </p:nvSpPr>
        <p:spPr>
          <a:xfrm>
            <a:off x="3098259" y="1434075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farge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173F9EB1-E72A-402A-89D0-83920F92EDBC}"/>
              </a:ext>
            </a:extLst>
          </p:cNvPr>
          <p:cNvSpPr txBox="1"/>
          <p:nvPr/>
        </p:nvSpPr>
        <p:spPr>
          <a:xfrm>
            <a:off x="3093655" y="1341577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Farge()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7BE50A34-49AD-4F0E-939C-9D17F94A0245}"/>
              </a:ext>
            </a:extLst>
          </p:cNvPr>
          <p:cNvSpPr txBox="1"/>
          <p:nvPr/>
        </p:nvSpPr>
        <p:spPr>
          <a:xfrm>
            <a:off x="3093653" y="1226876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5903EB3-0DAD-445F-8378-8D22AF24B73D}"/>
              </a:ext>
            </a:extLst>
          </p:cNvPr>
          <p:cNvSpPr txBox="1"/>
          <p:nvPr/>
        </p:nvSpPr>
        <p:spPr>
          <a:xfrm>
            <a:off x="3073462" y="1047725"/>
            <a:ext cx="998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BlaaResept</a:t>
            </a:r>
            <a:r>
              <a:rPr lang="nb-NO" sz="450" dirty="0"/>
              <a:t>(legemiddel, </a:t>
            </a:r>
            <a:r>
              <a:rPr lang="nb-NO" sz="450" dirty="0" err="1"/>
              <a:t>utskrivendeLege</a:t>
            </a:r>
            <a:r>
              <a:rPr lang="nb-NO" sz="450" dirty="0"/>
              <a:t>, </a:t>
            </a:r>
            <a:r>
              <a:rPr lang="nb-NO" sz="450" dirty="0" err="1"/>
              <a:t>paseintId</a:t>
            </a:r>
            <a:r>
              <a:rPr lang="nb-NO" sz="450" dirty="0"/>
              <a:t>, reit)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A2A544C6-F075-4610-9593-66CC0CBE8132}"/>
              </a:ext>
            </a:extLst>
          </p:cNvPr>
          <p:cNvSpPr txBox="1"/>
          <p:nvPr/>
        </p:nvSpPr>
        <p:spPr>
          <a:xfrm>
            <a:off x="3005760" y="666095"/>
            <a:ext cx="673668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BlaaResept</a:t>
            </a:r>
            <a:endParaRPr lang="nb-NO" sz="450" dirty="0"/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A10FCA13-EAF6-4F8D-A3DD-BD2FE113742A}"/>
              </a:ext>
            </a:extLst>
          </p:cNvPr>
          <p:cNvSpPr txBox="1"/>
          <p:nvPr/>
        </p:nvSpPr>
        <p:spPr>
          <a:xfrm>
            <a:off x="5402482" y="2038929"/>
            <a:ext cx="885141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Militaerrespeter</a:t>
            </a:r>
            <a:endParaRPr lang="nb-NO" sz="450" dirty="0"/>
          </a:p>
        </p:txBody>
      </p:sp>
      <p:sp>
        <p:nvSpPr>
          <p:cNvPr id="121" name="TekstSylinder 120">
            <a:extLst>
              <a:ext uri="{FF2B5EF4-FFF2-40B4-BE49-F238E27FC236}">
                <a16:creationId xmlns:a16="http://schemas.microsoft.com/office/drawing/2014/main" id="{8D001BEB-5B04-4A7B-95D5-B6AD426EDF2B}"/>
              </a:ext>
            </a:extLst>
          </p:cNvPr>
          <p:cNvSpPr txBox="1"/>
          <p:nvPr/>
        </p:nvSpPr>
        <p:spPr>
          <a:xfrm>
            <a:off x="5293577" y="3502582"/>
            <a:ext cx="460272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Presept</a:t>
            </a:r>
            <a:endParaRPr lang="nb-NO" sz="450" dirty="0"/>
          </a:p>
        </p:txBody>
      </p:sp>
      <p:sp>
        <p:nvSpPr>
          <p:cNvPr id="122" name="TekstSylinder 121">
            <a:extLst>
              <a:ext uri="{FF2B5EF4-FFF2-40B4-BE49-F238E27FC236}">
                <a16:creationId xmlns:a16="http://schemas.microsoft.com/office/drawing/2014/main" id="{57AF5B0C-787D-45D9-9BA0-59C9F08ABBB4}"/>
              </a:ext>
            </a:extLst>
          </p:cNvPr>
          <p:cNvSpPr txBox="1"/>
          <p:nvPr/>
        </p:nvSpPr>
        <p:spPr>
          <a:xfrm>
            <a:off x="1783506" y="1790150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23" name="TekstSylinder 122">
            <a:extLst>
              <a:ext uri="{FF2B5EF4-FFF2-40B4-BE49-F238E27FC236}">
                <a16:creationId xmlns:a16="http://schemas.microsoft.com/office/drawing/2014/main" id="{DA4B4EF3-452E-41FE-A41E-B13A2D896B7F}"/>
              </a:ext>
            </a:extLst>
          </p:cNvPr>
          <p:cNvSpPr txBox="1"/>
          <p:nvPr/>
        </p:nvSpPr>
        <p:spPr>
          <a:xfrm>
            <a:off x="1315868" y="1955795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07894CE6-521B-4CDF-BA1F-97164EA65ED2}"/>
              </a:ext>
            </a:extLst>
          </p:cNvPr>
          <p:cNvSpPr txBox="1"/>
          <p:nvPr/>
        </p:nvSpPr>
        <p:spPr>
          <a:xfrm>
            <a:off x="1783506" y="1942987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09A2715C-8229-43CD-966F-007E610919CB}"/>
              </a:ext>
            </a:extLst>
          </p:cNvPr>
          <p:cNvSpPr txBox="1"/>
          <p:nvPr/>
        </p:nvSpPr>
        <p:spPr>
          <a:xfrm>
            <a:off x="1315868" y="189212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reit</a:t>
            </a:r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C2104DA4-5EDE-44FF-863A-0866E33EBFBB}"/>
              </a:ext>
            </a:extLst>
          </p:cNvPr>
          <p:cNvSpPr txBox="1"/>
          <p:nvPr/>
        </p:nvSpPr>
        <p:spPr>
          <a:xfrm>
            <a:off x="1319206" y="336233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 </a:t>
            </a:r>
            <a:r>
              <a:rPr lang="nb-NO" sz="350" dirty="0" err="1"/>
              <a:t>this.pasientId</a:t>
            </a:r>
            <a:endParaRPr lang="nb-NO" sz="350" dirty="0"/>
          </a:p>
        </p:txBody>
      </p:sp>
      <p:sp>
        <p:nvSpPr>
          <p:cNvPr id="127" name="TekstSylinder 126">
            <a:extLst>
              <a:ext uri="{FF2B5EF4-FFF2-40B4-BE49-F238E27FC236}">
                <a16:creationId xmlns:a16="http://schemas.microsoft.com/office/drawing/2014/main" id="{DB81B6BE-50EB-4C29-A6DC-582D8575BEF3}"/>
              </a:ext>
            </a:extLst>
          </p:cNvPr>
          <p:cNvSpPr txBox="1"/>
          <p:nvPr/>
        </p:nvSpPr>
        <p:spPr>
          <a:xfrm>
            <a:off x="1314602" y="326983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hentPasientId</a:t>
            </a:r>
            <a:r>
              <a:rPr lang="nb-NO" sz="450" dirty="0"/>
              <a:t>()</a:t>
            </a:r>
          </a:p>
        </p:txBody>
      </p:sp>
      <p:sp>
        <p:nvSpPr>
          <p:cNvPr id="128" name="TekstSylinder 127">
            <a:extLst>
              <a:ext uri="{FF2B5EF4-FFF2-40B4-BE49-F238E27FC236}">
                <a16:creationId xmlns:a16="http://schemas.microsoft.com/office/drawing/2014/main" id="{4225B595-A529-4D78-8804-8D1FD71E58BB}"/>
              </a:ext>
            </a:extLst>
          </p:cNvPr>
          <p:cNvSpPr txBox="1"/>
          <p:nvPr/>
        </p:nvSpPr>
        <p:spPr>
          <a:xfrm>
            <a:off x="1323811" y="3577688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 Returnerer </a:t>
            </a:r>
            <a:r>
              <a:rPr lang="nb-NO" sz="350" dirty="0" err="1"/>
              <a:t>this.reit</a:t>
            </a:r>
            <a:endParaRPr lang="nb-NO" sz="350" dirty="0"/>
          </a:p>
        </p:txBody>
      </p:sp>
      <p:sp>
        <p:nvSpPr>
          <p:cNvPr id="129" name="TekstSylinder 128">
            <a:extLst>
              <a:ext uri="{FF2B5EF4-FFF2-40B4-BE49-F238E27FC236}">
                <a16:creationId xmlns:a16="http://schemas.microsoft.com/office/drawing/2014/main" id="{1FFF6D22-3D5D-4422-9294-697FC79C2C04}"/>
              </a:ext>
            </a:extLst>
          </p:cNvPr>
          <p:cNvSpPr txBox="1"/>
          <p:nvPr/>
        </p:nvSpPr>
        <p:spPr>
          <a:xfrm>
            <a:off x="1319206" y="3784208"/>
            <a:ext cx="124512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true hvis det er mer enn en på reit, false hvis null</a:t>
            </a:r>
          </a:p>
        </p:txBody>
      </p:sp>
      <p:sp>
        <p:nvSpPr>
          <p:cNvPr id="130" name="TekstSylinder 129">
            <a:extLst>
              <a:ext uri="{FF2B5EF4-FFF2-40B4-BE49-F238E27FC236}">
                <a16:creationId xmlns:a16="http://schemas.microsoft.com/office/drawing/2014/main" id="{B29E9975-B60B-4EFF-B8D0-9CA780A4BD35}"/>
              </a:ext>
            </a:extLst>
          </p:cNvPr>
          <p:cNvSpPr txBox="1"/>
          <p:nvPr/>
        </p:nvSpPr>
        <p:spPr>
          <a:xfrm>
            <a:off x="1314602" y="3691710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Boolean</a:t>
            </a:r>
            <a:r>
              <a:rPr lang="nb-NO" sz="450" dirty="0"/>
              <a:t> bruk()</a:t>
            </a:r>
          </a:p>
        </p:txBody>
      </p:sp>
      <p:sp>
        <p:nvSpPr>
          <p:cNvPr id="131" name="TekstSylinder 130">
            <a:extLst>
              <a:ext uri="{FF2B5EF4-FFF2-40B4-BE49-F238E27FC236}">
                <a16:creationId xmlns:a16="http://schemas.microsoft.com/office/drawing/2014/main" id="{C6B049E1-0C1C-4510-8FEE-404D3D553FCC}"/>
              </a:ext>
            </a:extLst>
          </p:cNvPr>
          <p:cNvSpPr txBox="1"/>
          <p:nvPr/>
        </p:nvSpPr>
        <p:spPr>
          <a:xfrm>
            <a:off x="1311008" y="3459311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hentReit</a:t>
            </a:r>
            <a:r>
              <a:rPr lang="nb-NO" sz="450" dirty="0"/>
              <a:t>()</a:t>
            </a:r>
          </a:p>
        </p:txBody>
      </p:sp>
      <p:sp>
        <p:nvSpPr>
          <p:cNvPr id="132" name="TekstSylinder 131">
            <a:extLst>
              <a:ext uri="{FF2B5EF4-FFF2-40B4-BE49-F238E27FC236}">
                <a16:creationId xmlns:a16="http://schemas.microsoft.com/office/drawing/2014/main" id="{C6050656-7612-4584-AF47-8F6C49C55919}"/>
              </a:ext>
            </a:extLst>
          </p:cNvPr>
          <p:cNvSpPr txBox="1"/>
          <p:nvPr/>
        </p:nvSpPr>
        <p:spPr>
          <a:xfrm>
            <a:off x="1331920" y="404549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33" name="TekstSylinder 132">
            <a:extLst>
              <a:ext uri="{FF2B5EF4-FFF2-40B4-BE49-F238E27FC236}">
                <a16:creationId xmlns:a16="http://schemas.microsoft.com/office/drawing/2014/main" id="{53B1DFCA-C004-43C3-9F89-CDA5ACE9677B}"/>
              </a:ext>
            </a:extLst>
          </p:cNvPr>
          <p:cNvSpPr txBox="1"/>
          <p:nvPr/>
        </p:nvSpPr>
        <p:spPr>
          <a:xfrm>
            <a:off x="1327313" y="4252018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350" dirty="0"/>
          </a:p>
        </p:txBody>
      </p:sp>
      <p:sp>
        <p:nvSpPr>
          <p:cNvPr id="134" name="TekstSylinder 133">
            <a:extLst>
              <a:ext uri="{FF2B5EF4-FFF2-40B4-BE49-F238E27FC236}">
                <a16:creationId xmlns:a16="http://schemas.microsoft.com/office/drawing/2014/main" id="{8EDBC8D1-D28D-4D75-B602-E74B034F6D1E}"/>
              </a:ext>
            </a:extLst>
          </p:cNvPr>
          <p:cNvSpPr txBox="1"/>
          <p:nvPr/>
        </p:nvSpPr>
        <p:spPr>
          <a:xfrm>
            <a:off x="1322709" y="415951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Abstract</a:t>
            </a:r>
            <a:r>
              <a:rPr lang="nb-NO" sz="450" dirty="0"/>
              <a:t> </a:t>
            </a:r>
            <a:r>
              <a:rPr lang="nb-NO" sz="450" dirty="0" err="1"/>
              <a:t>prisAaBetale</a:t>
            </a:r>
            <a:r>
              <a:rPr lang="nb-NO" sz="450" dirty="0"/>
              <a:t>()</a:t>
            </a:r>
          </a:p>
        </p:txBody>
      </p:sp>
      <p:sp>
        <p:nvSpPr>
          <p:cNvPr id="135" name="TekstSylinder 134">
            <a:extLst>
              <a:ext uri="{FF2B5EF4-FFF2-40B4-BE49-F238E27FC236}">
                <a16:creationId xmlns:a16="http://schemas.microsoft.com/office/drawing/2014/main" id="{07795322-2728-41E1-BA2D-295FA01C6CCE}"/>
              </a:ext>
            </a:extLst>
          </p:cNvPr>
          <p:cNvSpPr txBox="1"/>
          <p:nvPr/>
        </p:nvSpPr>
        <p:spPr>
          <a:xfrm>
            <a:off x="1319117" y="3927121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Abstract</a:t>
            </a:r>
            <a:r>
              <a:rPr lang="nb-NO" sz="450" dirty="0"/>
              <a:t> farge()</a:t>
            </a:r>
          </a:p>
        </p:txBody>
      </p:sp>
      <p:sp>
        <p:nvSpPr>
          <p:cNvPr id="136" name="TekstSylinder 135">
            <a:extLst>
              <a:ext uri="{FF2B5EF4-FFF2-40B4-BE49-F238E27FC236}">
                <a16:creationId xmlns:a16="http://schemas.microsoft.com/office/drawing/2014/main" id="{4B42BA35-5410-4D66-A1B7-61202547D1EA}"/>
              </a:ext>
            </a:extLst>
          </p:cNvPr>
          <p:cNvSpPr txBox="1"/>
          <p:nvPr/>
        </p:nvSpPr>
        <p:spPr>
          <a:xfrm>
            <a:off x="3054830" y="863586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pris</a:t>
            </a:r>
          </a:p>
        </p:txBody>
      </p:sp>
      <p:sp>
        <p:nvSpPr>
          <p:cNvPr id="137" name="TekstSylinder 136">
            <a:extLst>
              <a:ext uri="{FF2B5EF4-FFF2-40B4-BE49-F238E27FC236}">
                <a16:creationId xmlns:a16="http://schemas.microsoft.com/office/drawing/2014/main" id="{046F4395-FD74-4EE6-971C-A7000C80FD3D}"/>
              </a:ext>
            </a:extLst>
          </p:cNvPr>
          <p:cNvSpPr txBox="1"/>
          <p:nvPr/>
        </p:nvSpPr>
        <p:spPr>
          <a:xfrm>
            <a:off x="3060681" y="947554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138" name="TekstSylinder 137">
            <a:extLst>
              <a:ext uri="{FF2B5EF4-FFF2-40B4-BE49-F238E27FC236}">
                <a16:creationId xmlns:a16="http://schemas.microsoft.com/office/drawing/2014/main" id="{D4B2EE8C-D06C-44C1-8B27-7B45BF9A175E}"/>
              </a:ext>
            </a:extLst>
          </p:cNvPr>
          <p:cNvSpPr txBox="1"/>
          <p:nvPr/>
        </p:nvSpPr>
        <p:spPr>
          <a:xfrm>
            <a:off x="3535357" y="906158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139" name="TekstSylinder 138">
            <a:extLst>
              <a:ext uri="{FF2B5EF4-FFF2-40B4-BE49-F238E27FC236}">
                <a16:creationId xmlns:a16="http://schemas.microsoft.com/office/drawing/2014/main" id="{532E9627-FF2A-4736-8EF2-22753A27E2EC}"/>
              </a:ext>
            </a:extLst>
          </p:cNvPr>
          <p:cNvSpPr txBox="1"/>
          <p:nvPr/>
        </p:nvSpPr>
        <p:spPr>
          <a:xfrm>
            <a:off x="3090023" y="1639263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//Regner og returnerer pris</a:t>
            </a:r>
          </a:p>
        </p:txBody>
      </p:sp>
      <p:sp>
        <p:nvSpPr>
          <p:cNvPr id="140" name="TekstSylinder 139">
            <a:extLst>
              <a:ext uri="{FF2B5EF4-FFF2-40B4-BE49-F238E27FC236}">
                <a16:creationId xmlns:a16="http://schemas.microsoft.com/office/drawing/2014/main" id="{3E4340B7-D6EF-4055-B743-12E92B5C721A}"/>
              </a:ext>
            </a:extLst>
          </p:cNvPr>
          <p:cNvSpPr txBox="1"/>
          <p:nvPr/>
        </p:nvSpPr>
        <p:spPr>
          <a:xfrm>
            <a:off x="3085419" y="1546762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prisAaBetale</a:t>
            </a:r>
            <a:r>
              <a:rPr lang="nb-NO" sz="450" dirty="0"/>
              <a:t>()</a:t>
            </a:r>
          </a:p>
        </p:txBody>
      </p:sp>
      <p:sp>
        <p:nvSpPr>
          <p:cNvPr id="141" name="Rektangel: avrundede hjørner 140">
            <a:extLst>
              <a:ext uri="{FF2B5EF4-FFF2-40B4-BE49-F238E27FC236}">
                <a16:creationId xmlns:a16="http://schemas.microsoft.com/office/drawing/2014/main" id="{A3B131C7-40A0-4F4D-B435-84CA7EF05C76}"/>
              </a:ext>
            </a:extLst>
          </p:cNvPr>
          <p:cNvSpPr/>
          <p:nvPr/>
        </p:nvSpPr>
        <p:spPr>
          <a:xfrm>
            <a:off x="2877647" y="2071217"/>
            <a:ext cx="1603559" cy="944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142" name="TekstSylinder 141">
            <a:extLst>
              <a:ext uri="{FF2B5EF4-FFF2-40B4-BE49-F238E27FC236}">
                <a16:creationId xmlns:a16="http://schemas.microsoft.com/office/drawing/2014/main" id="{F06F5E5D-D987-49F8-B312-5133D2A339F2}"/>
              </a:ext>
            </a:extLst>
          </p:cNvPr>
          <p:cNvSpPr txBox="1"/>
          <p:nvPr/>
        </p:nvSpPr>
        <p:spPr>
          <a:xfrm>
            <a:off x="3098259" y="264305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farge</a:t>
            </a:r>
          </a:p>
        </p:txBody>
      </p:sp>
      <p:sp>
        <p:nvSpPr>
          <p:cNvPr id="143" name="TekstSylinder 142">
            <a:extLst>
              <a:ext uri="{FF2B5EF4-FFF2-40B4-BE49-F238E27FC236}">
                <a16:creationId xmlns:a16="http://schemas.microsoft.com/office/drawing/2014/main" id="{964E773D-D60E-445E-B9A9-A8B786472D27}"/>
              </a:ext>
            </a:extLst>
          </p:cNvPr>
          <p:cNvSpPr txBox="1"/>
          <p:nvPr/>
        </p:nvSpPr>
        <p:spPr>
          <a:xfrm>
            <a:off x="3093655" y="2550553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Farge()</a:t>
            </a:r>
          </a:p>
        </p:txBody>
      </p:sp>
      <p:sp>
        <p:nvSpPr>
          <p:cNvPr id="144" name="TekstSylinder 143">
            <a:extLst>
              <a:ext uri="{FF2B5EF4-FFF2-40B4-BE49-F238E27FC236}">
                <a16:creationId xmlns:a16="http://schemas.microsoft.com/office/drawing/2014/main" id="{03E24D8A-3670-44C3-987D-51817B888528}"/>
              </a:ext>
            </a:extLst>
          </p:cNvPr>
          <p:cNvSpPr txBox="1"/>
          <p:nvPr/>
        </p:nvSpPr>
        <p:spPr>
          <a:xfrm>
            <a:off x="3093653" y="2435851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</a:t>
            </a:r>
          </a:p>
        </p:txBody>
      </p:sp>
      <p:sp>
        <p:nvSpPr>
          <p:cNvPr id="145" name="TekstSylinder 144">
            <a:extLst>
              <a:ext uri="{FF2B5EF4-FFF2-40B4-BE49-F238E27FC236}">
                <a16:creationId xmlns:a16="http://schemas.microsoft.com/office/drawing/2014/main" id="{4341C39F-17ED-4BE7-A4BB-BFCBD9C7E510}"/>
              </a:ext>
            </a:extLst>
          </p:cNvPr>
          <p:cNvSpPr txBox="1"/>
          <p:nvPr/>
        </p:nvSpPr>
        <p:spPr>
          <a:xfrm>
            <a:off x="3073462" y="2256700"/>
            <a:ext cx="998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HvitResept</a:t>
            </a:r>
            <a:r>
              <a:rPr lang="nb-NO" sz="450" dirty="0"/>
              <a:t>(legemiddel, </a:t>
            </a:r>
            <a:r>
              <a:rPr lang="nb-NO" sz="450" dirty="0" err="1"/>
              <a:t>utskrivendeLege</a:t>
            </a:r>
            <a:r>
              <a:rPr lang="nb-NO" sz="450" dirty="0"/>
              <a:t>, </a:t>
            </a:r>
            <a:r>
              <a:rPr lang="nb-NO" sz="450" dirty="0" err="1"/>
              <a:t>paseintId</a:t>
            </a:r>
            <a:r>
              <a:rPr lang="nb-NO" sz="450" dirty="0"/>
              <a:t>, reit)</a:t>
            </a:r>
          </a:p>
        </p:txBody>
      </p:sp>
      <p:sp>
        <p:nvSpPr>
          <p:cNvPr id="146" name="TekstSylinder 145">
            <a:extLst>
              <a:ext uri="{FF2B5EF4-FFF2-40B4-BE49-F238E27FC236}">
                <a16:creationId xmlns:a16="http://schemas.microsoft.com/office/drawing/2014/main" id="{3A03CAD1-064E-42FF-9B34-72D42157BD06}"/>
              </a:ext>
            </a:extLst>
          </p:cNvPr>
          <p:cNvSpPr txBox="1"/>
          <p:nvPr/>
        </p:nvSpPr>
        <p:spPr>
          <a:xfrm>
            <a:off x="3005760" y="1875069"/>
            <a:ext cx="673668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50" dirty="0" err="1"/>
              <a:t>HvitResept</a:t>
            </a:r>
            <a:endParaRPr lang="nb-NO" sz="450" dirty="0"/>
          </a:p>
        </p:txBody>
      </p:sp>
      <p:sp>
        <p:nvSpPr>
          <p:cNvPr id="147" name="TekstSylinder 146">
            <a:extLst>
              <a:ext uri="{FF2B5EF4-FFF2-40B4-BE49-F238E27FC236}">
                <a16:creationId xmlns:a16="http://schemas.microsoft.com/office/drawing/2014/main" id="{5EA040CE-D58D-4F4A-A522-7F8BFD0DF178}"/>
              </a:ext>
            </a:extLst>
          </p:cNvPr>
          <p:cNvSpPr txBox="1"/>
          <p:nvPr/>
        </p:nvSpPr>
        <p:spPr>
          <a:xfrm>
            <a:off x="3054830" y="2072561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pris</a:t>
            </a:r>
          </a:p>
        </p:txBody>
      </p:sp>
      <p:sp>
        <p:nvSpPr>
          <p:cNvPr id="148" name="TekstSylinder 147">
            <a:extLst>
              <a:ext uri="{FF2B5EF4-FFF2-40B4-BE49-F238E27FC236}">
                <a16:creationId xmlns:a16="http://schemas.microsoft.com/office/drawing/2014/main" id="{A03AF585-3EDD-4CAF-A6BF-FD79E65B2F36}"/>
              </a:ext>
            </a:extLst>
          </p:cNvPr>
          <p:cNvSpPr txBox="1"/>
          <p:nvPr/>
        </p:nvSpPr>
        <p:spPr>
          <a:xfrm>
            <a:off x="3060681" y="2156529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149" name="TekstSylinder 148">
            <a:extLst>
              <a:ext uri="{FF2B5EF4-FFF2-40B4-BE49-F238E27FC236}">
                <a16:creationId xmlns:a16="http://schemas.microsoft.com/office/drawing/2014/main" id="{EEB2F137-C176-4626-BF61-A4B6BF78ABAB}"/>
              </a:ext>
            </a:extLst>
          </p:cNvPr>
          <p:cNvSpPr txBox="1"/>
          <p:nvPr/>
        </p:nvSpPr>
        <p:spPr>
          <a:xfrm>
            <a:off x="3535357" y="2115132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150" name="TekstSylinder 149">
            <a:extLst>
              <a:ext uri="{FF2B5EF4-FFF2-40B4-BE49-F238E27FC236}">
                <a16:creationId xmlns:a16="http://schemas.microsoft.com/office/drawing/2014/main" id="{7728242D-4CFE-4933-AAE1-D98CA1FD88A1}"/>
              </a:ext>
            </a:extLst>
          </p:cNvPr>
          <p:cNvSpPr txBox="1"/>
          <p:nvPr/>
        </p:nvSpPr>
        <p:spPr>
          <a:xfrm>
            <a:off x="3090023" y="284823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//Regner og returnerer pris</a:t>
            </a:r>
          </a:p>
        </p:txBody>
      </p:sp>
      <p:sp>
        <p:nvSpPr>
          <p:cNvPr id="151" name="TekstSylinder 150">
            <a:extLst>
              <a:ext uri="{FF2B5EF4-FFF2-40B4-BE49-F238E27FC236}">
                <a16:creationId xmlns:a16="http://schemas.microsoft.com/office/drawing/2014/main" id="{C09C13F3-BA90-458A-BBEA-40D406678BA9}"/>
              </a:ext>
            </a:extLst>
          </p:cNvPr>
          <p:cNvSpPr txBox="1"/>
          <p:nvPr/>
        </p:nvSpPr>
        <p:spPr>
          <a:xfrm>
            <a:off x="3085419" y="2755738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prisAaBetale</a:t>
            </a:r>
            <a:r>
              <a:rPr lang="nb-NO" sz="450" dirty="0"/>
              <a:t>()</a:t>
            </a:r>
          </a:p>
        </p:txBody>
      </p:sp>
      <p:sp>
        <p:nvSpPr>
          <p:cNvPr id="152" name="Rektangel: avrundede hjørner 151">
            <a:extLst>
              <a:ext uri="{FF2B5EF4-FFF2-40B4-BE49-F238E27FC236}">
                <a16:creationId xmlns:a16="http://schemas.microsoft.com/office/drawing/2014/main" id="{ED85D09B-DD1C-4880-8E2C-C49DDDFF6724}"/>
              </a:ext>
            </a:extLst>
          </p:cNvPr>
          <p:cNvSpPr/>
          <p:nvPr/>
        </p:nvSpPr>
        <p:spPr>
          <a:xfrm>
            <a:off x="5138114" y="2223603"/>
            <a:ext cx="1603559" cy="944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153" name="TekstSylinder 152">
            <a:extLst>
              <a:ext uri="{FF2B5EF4-FFF2-40B4-BE49-F238E27FC236}">
                <a16:creationId xmlns:a16="http://schemas.microsoft.com/office/drawing/2014/main" id="{B5EA98C1-68EE-461F-ACE1-213E6AD46A13}"/>
              </a:ext>
            </a:extLst>
          </p:cNvPr>
          <p:cNvSpPr txBox="1"/>
          <p:nvPr/>
        </p:nvSpPr>
        <p:spPr>
          <a:xfrm>
            <a:off x="5358725" y="279543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farge</a:t>
            </a:r>
          </a:p>
        </p:txBody>
      </p:sp>
      <p:sp>
        <p:nvSpPr>
          <p:cNvPr id="154" name="TekstSylinder 153">
            <a:extLst>
              <a:ext uri="{FF2B5EF4-FFF2-40B4-BE49-F238E27FC236}">
                <a16:creationId xmlns:a16="http://schemas.microsoft.com/office/drawing/2014/main" id="{95212291-D228-4E51-A914-9F6028C74AEE}"/>
              </a:ext>
            </a:extLst>
          </p:cNvPr>
          <p:cNvSpPr txBox="1"/>
          <p:nvPr/>
        </p:nvSpPr>
        <p:spPr>
          <a:xfrm>
            <a:off x="5354121" y="270293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Farge()</a:t>
            </a:r>
          </a:p>
        </p:txBody>
      </p:sp>
      <p:sp>
        <p:nvSpPr>
          <p:cNvPr id="155" name="TekstSylinder 154">
            <a:extLst>
              <a:ext uri="{FF2B5EF4-FFF2-40B4-BE49-F238E27FC236}">
                <a16:creationId xmlns:a16="http://schemas.microsoft.com/office/drawing/2014/main" id="{378CCFA9-0384-4688-9C4E-05AF26AD05EA}"/>
              </a:ext>
            </a:extLst>
          </p:cNvPr>
          <p:cNvSpPr txBox="1"/>
          <p:nvPr/>
        </p:nvSpPr>
        <p:spPr>
          <a:xfrm>
            <a:off x="5354120" y="2588238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</a:t>
            </a:r>
          </a:p>
        </p:txBody>
      </p:sp>
      <p:sp>
        <p:nvSpPr>
          <p:cNvPr id="156" name="TekstSylinder 155">
            <a:extLst>
              <a:ext uri="{FF2B5EF4-FFF2-40B4-BE49-F238E27FC236}">
                <a16:creationId xmlns:a16="http://schemas.microsoft.com/office/drawing/2014/main" id="{EC32F3A7-4AE6-4D8E-80DF-A24AAE4A1688}"/>
              </a:ext>
            </a:extLst>
          </p:cNvPr>
          <p:cNvSpPr txBox="1"/>
          <p:nvPr/>
        </p:nvSpPr>
        <p:spPr>
          <a:xfrm>
            <a:off x="5333930" y="2409085"/>
            <a:ext cx="998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HvitResept</a:t>
            </a:r>
            <a:r>
              <a:rPr lang="nb-NO" sz="450" dirty="0"/>
              <a:t>(legemiddel, </a:t>
            </a:r>
            <a:r>
              <a:rPr lang="nb-NO" sz="450" dirty="0" err="1"/>
              <a:t>utskrivendeLege</a:t>
            </a:r>
            <a:r>
              <a:rPr lang="nb-NO" sz="450" dirty="0"/>
              <a:t>, </a:t>
            </a:r>
            <a:r>
              <a:rPr lang="nb-NO" sz="450" dirty="0" err="1"/>
              <a:t>paseintId</a:t>
            </a:r>
            <a:r>
              <a:rPr lang="nb-NO" sz="450" dirty="0"/>
              <a:t>, reit)</a:t>
            </a:r>
          </a:p>
        </p:txBody>
      </p:sp>
      <p:sp>
        <p:nvSpPr>
          <p:cNvPr id="157" name="TekstSylinder 156">
            <a:extLst>
              <a:ext uri="{FF2B5EF4-FFF2-40B4-BE49-F238E27FC236}">
                <a16:creationId xmlns:a16="http://schemas.microsoft.com/office/drawing/2014/main" id="{540B3995-99A2-4DC4-BEF1-5DE6714FAFBD}"/>
              </a:ext>
            </a:extLst>
          </p:cNvPr>
          <p:cNvSpPr txBox="1"/>
          <p:nvPr/>
        </p:nvSpPr>
        <p:spPr>
          <a:xfrm>
            <a:off x="5315297" y="2224946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pris</a:t>
            </a:r>
          </a:p>
        </p:txBody>
      </p:sp>
      <p:sp>
        <p:nvSpPr>
          <p:cNvPr id="158" name="TekstSylinder 157">
            <a:extLst>
              <a:ext uri="{FF2B5EF4-FFF2-40B4-BE49-F238E27FC236}">
                <a16:creationId xmlns:a16="http://schemas.microsoft.com/office/drawing/2014/main" id="{35EDEB46-BF64-4A62-A45D-25EBE9558DA7}"/>
              </a:ext>
            </a:extLst>
          </p:cNvPr>
          <p:cNvSpPr txBox="1"/>
          <p:nvPr/>
        </p:nvSpPr>
        <p:spPr>
          <a:xfrm>
            <a:off x="5321147" y="2308915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159" name="TekstSylinder 158">
            <a:extLst>
              <a:ext uri="{FF2B5EF4-FFF2-40B4-BE49-F238E27FC236}">
                <a16:creationId xmlns:a16="http://schemas.microsoft.com/office/drawing/2014/main" id="{49904167-CB20-4C61-B5C6-3ED3CAEEB3E9}"/>
              </a:ext>
            </a:extLst>
          </p:cNvPr>
          <p:cNvSpPr txBox="1"/>
          <p:nvPr/>
        </p:nvSpPr>
        <p:spPr>
          <a:xfrm>
            <a:off x="5795825" y="2267518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160" name="TekstSylinder 159">
            <a:extLst>
              <a:ext uri="{FF2B5EF4-FFF2-40B4-BE49-F238E27FC236}">
                <a16:creationId xmlns:a16="http://schemas.microsoft.com/office/drawing/2014/main" id="{1B9C66CA-0D13-4E84-865C-6B6AE4BCA7F1}"/>
              </a:ext>
            </a:extLst>
          </p:cNvPr>
          <p:cNvSpPr txBox="1"/>
          <p:nvPr/>
        </p:nvSpPr>
        <p:spPr>
          <a:xfrm>
            <a:off x="5350490" y="3000623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//Regner og returnerer pris</a:t>
            </a:r>
          </a:p>
        </p:txBody>
      </p:sp>
      <p:sp>
        <p:nvSpPr>
          <p:cNvPr id="161" name="TekstSylinder 160">
            <a:extLst>
              <a:ext uri="{FF2B5EF4-FFF2-40B4-BE49-F238E27FC236}">
                <a16:creationId xmlns:a16="http://schemas.microsoft.com/office/drawing/2014/main" id="{D22D9E84-417A-4DD1-BBB8-C3B19FE3B454}"/>
              </a:ext>
            </a:extLst>
          </p:cNvPr>
          <p:cNvSpPr txBox="1"/>
          <p:nvPr/>
        </p:nvSpPr>
        <p:spPr>
          <a:xfrm>
            <a:off x="5345885" y="2908124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prisAaBetale</a:t>
            </a:r>
            <a:r>
              <a:rPr lang="nb-NO" sz="450" dirty="0"/>
              <a:t>()</a:t>
            </a:r>
          </a:p>
        </p:txBody>
      </p:sp>
      <p:sp>
        <p:nvSpPr>
          <p:cNvPr id="162" name="Rektangel: avrundede hjørner 161">
            <a:extLst>
              <a:ext uri="{FF2B5EF4-FFF2-40B4-BE49-F238E27FC236}">
                <a16:creationId xmlns:a16="http://schemas.microsoft.com/office/drawing/2014/main" id="{853C52C3-8F5F-4C88-9797-1D23B3B8ABCB}"/>
              </a:ext>
            </a:extLst>
          </p:cNvPr>
          <p:cNvSpPr/>
          <p:nvPr/>
        </p:nvSpPr>
        <p:spPr>
          <a:xfrm>
            <a:off x="5186608" y="3691708"/>
            <a:ext cx="1603559" cy="944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675"/>
          </a:p>
        </p:txBody>
      </p:sp>
      <p:sp>
        <p:nvSpPr>
          <p:cNvPr id="163" name="TekstSylinder 162">
            <a:extLst>
              <a:ext uri="{FF2B5EF4-FFF2-40B4-BE49-F238E27FC236}">
                <a16:creationId xmlns:a16="http://schemas.microsoft.com/office/drawing/2014/main" id="{F7F9DB6D-2BD1-4B53-A76E-09D3D56F35DA}"/>
              </a:ext>
            </a:extLst>
          </p:cNvPr>
          <p:cNvSpPr txBox="1"/>
          <p:nvPr/>
        </p:nvSpPr>
        <p:spPr>
          <a:xfrm>
            <a:off x="5407221" y="4263542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//returnerer farge</a:t>
            </a:r>
          </a:p>
        </p:txBody>
      </p:sp>
      <p:sp>
        <p:nvSpPr>
          <p:cNvPr id="164" name="TekstSylinder 163">
            <a:extLst>
              <a:ext uri="{FF2B5EF4-FFF2-40B4-BE49-F238E27FC236}">
                <a16:creationId xmlns:a16="http://schemas.microsoft.com/office/drawing/2014/main" id="{740D9DA9-CA26-450B-88D1-B3EC1809294E}"/>
              </a:ext>
            </a:extLst>
          </p:cNvPr>
          <p:cNvSpPr txBox="1"/>
          <p:nvPr/>
        </p:nvSpPr>
        <p:spPr>
          <a:xfrm>
            <a:off x="5402617" y="4171043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String</a:t>
            </a:r>
            <a:r>
              <a:rPr lang="nb-NO" sz="450" dirty="0"/>
              <a:t> Farge()</a:t>
            </a:r>
          </a:p>
        </p:txBody>
      </p:sp>
      <p:sp>
        <p:nvSpPr>
          <p:cNvPr id="165" name="TekstSylinder 164">
            <a:extLst>
              <a:ext uri="{FF2B5EF4-FFF2-40B4-BE49-F238E27FC236}">
                <a16:creationId xmlns:a16="http://schemas.microsoft.com/office/drawing/2014/main" id="{34010B74-3E89-46DE-823D-B139B5A88E8E}"/>
              </a:ext>
            </a:extLst>
          </p:cNvPr>
          <p:cNvSpPr txBox="1"/>
          <p:nvPr/>
        </p:nvSpPr>
        <p:spPr>
          <a:xfrm>
            <a:off x="5402614" y="4056343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//Konstruktør</a:t>
            </a:r>
          </a:p>
        </p:txBody>
      </p:sp>
      <p:sp>
        <p:nvSpPr>
          <p:cNvPr id="166" name="TekstSylinder 165">
            <a:extLst>
              <a:ext uri="{FF2B5EF4-FFF2-40B4-BE49-F238E27FC236}">
                <a16:creationId xmlns:a16="http://schemas.microsoft.com/office/drawing/2014/main" id="{B074DBA3-B493-4D60-829F-4933A1F3B6B0}"/>
              </a:ext>
            </a:extLst>
          </p:cNvPr>
          <p:cNvSpPr txBox="1"/>
          <p:nvPr/>
        </p:nvSpPr>
        <p:spPr>
          <a:xfrm>
            <a:off x="5382424" y="3877190"/>
            <a:ext cx="998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HvitResept</a:t>
            </a:r>
            <a:r>
              <a:rPr lang="nb-NO" sz="450" dirty="0"/>
              <a:t>(legemiddel, </a:t>
            </a:r>
            <a:r>
              <a:rPr lang="nb-NO" sz="450" dirty="0" err="1"/>
              <a:t>utskrivendeLege</a:t>
            </a:r>
            <a:r>
              <a:rPr lang="nb-NO" sz="450" dirty="0"/>
              <a:t>, </a:t>
            </a:r>
            <a:r>
              <a:rPr lang="nb-NO" sz="450" dirty="0" err="1"/>
              <a:t>paseintId</a:t>
            </a:r>
            <a:r>
              <a:rPr lang="nb-NO" sz="450" dirty="0"/>
              <a:t>)</a:t>
            </a:r>
          </a:p>
        </p:txBody>
      </p:sp>
      <p:sp>
        <p:nvSpPr>
          <p:cNvPr id="167" name="TekstSylinder 166">
            <a:extLst>
              <a:ext uri="{FF2B5EF4-FFF2-40B4-BE49-F238E27FC236}">
                <a16:creationId xmlns:a16="http://schemas.microsoft.com/office/drawing/2014/main" id="{A53ACA2B-13BD-4209-A2B7-CD4F984EC5C5}"/>
              </a:ext>
            </a:extLst>
          </p:cNvPr>
          <p:cNvSpPr txBox="1"/>
          <p:nvPr/>
        </p:nvSpPr>
        <p:spPr>
          <a:xfrm>
            <a:off x="5363793" y="3693053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Navn: pris</a:t>
            </a:r>
          </a:p>
        </p:txBody>
      </p:sp>
      <p:sp>
        <p:nvSpPr>
          <p:cNvPr id="168" name="TekstSylinder 167">
            <a:extLst>
              <a:ext uri="{FF2B5EF4-FFF2-40B4-BE49-F238E27FC236}">
                <a16:creationId xmlns:a16="http://schemas.microsoft.com/office/drawing/2014/main" id="{6907D18C-80F7-42A4-987B-884149DFFFCD}"/>
              </a:ext>
            </a:extLst>
          </p:cNvPr>
          <p:cNvSpPr txBox="1"/>
          <p:nvPr/>
        </p:nvSpPr>
        <p:spPr>
          <a:xfrm>
            <a:off x="5369644" y="3777019"/>
            <a:ext cx="82211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Type: </a:t>
            </a:r>
            <a:r>
              <a:rPr lang="nb-NO" sz="450" dirty="0" err="1"/>
              <a:t>int</a:t>
            </a:r>
            <a:endParaRPr lang="nb-NO" sz="450" dirty="0"/>
          </a:p>
        </p:txBody>
      </p:sp>
      <p:sp>
        <p:nvSpPr>
          <p:cNvPr id="169" name="TekstSylinder 168">
            <a:extLst>
              <a:ext uri="{FF2B5EF4-FFF2-40B4-BE49-F238E27FC236}">
                <a16:creationId xmlns:a16="http://schemas.microsoft.com/office/drawing/2014/main" id="{09C5C7D9-5728-4029-AD98-DAED31BA0816}"/>
              </a:ext>
            </a:extLst>
          </p:cNvPr>
          <p:cNvSpPr txBox="1"/>
          <p:nvPr/>
        </p:nvSpPr>
        <p:spPr>
          <a:xfrm>
            <a:off x="5844320" y="3735622"/>
            <a:ext cx="553734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0</a:t>
            </a:r>
          </a:p>
        </p:txBody>
      </p:sp>
      <p:sp>
        <p:nvSpPr>
          <p:cNvPr id="170" name="TekstSylinder 169">
            <a:extLst>
              <a:ext uri="{FF2B5EF4-FFF2-40B4-BE49-F238E27FC236}">
                <a16:creationId xmlns:a16="http://schemas.microsoft.com/office/drawing/2014/main" id="{546FDC72-6925-4CCD-A6CA-65FC0B09328C}"/>
              </a:ext>
            </a:extLst>
          </p:cNvPr>
          <p:cNvSpPr txBox="1"/>
          <p:nvPr/>
        </p:nvSpPr>
        <p:spPr>
          <a:xfrm>
            <a:off x="5398984" y="4468727"/>
            <a:ext cx="1245128" cy="14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350" dirty="0"/>
              <a:t>//Regner og returnerer pris</a:t>
            </a:r>
          </a:p>
        </p:txBody>
      </p:sp>
      <p:sp>
        <p:nvSpPr>
          <p:cNvPr id="171" name="TekstSylinder 170">
            <a:extLst>
              <a:ext uri="{FF2B5EF4-FFF2-40B4-BE49-F238E27FC236}">
                <a16:creationId xmlns:a16="http://schemas.microsoft.com/office/drawing/2014/main" id="{99CF8994-6F82-43AC-939D-838ADD18B6D7}"/>
              </a:ext>
            </a:extLst>
          </p:cNvPr>
          <p:cNvSpPr txBox="1"/>
          <p:nvPr/>
        </p:nvSpPr>
        <p:spPr>
          <a:xfrm>
            <a:off x="5394380" y="4376229"/>
            <a:ext cx="99809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50" dirty="0"/>
              <a:t>Public </a:t>
            </a:r>
            <a:r>
              <a:rPr lang="nb-NO" sz="450" dirty="0" err="1"/>
              <a:t>int</a:t>
            </a:r>
            <a:r>
              <a:rPr lang="nb-NO" sz="450" dirty="0"/>
              <a:t> </a:t>
            </a:r>
            <a:r>
              <a:rPr lang="nb-NO" sz="450" dirty="0" err="1"/>
              <a:t>prisAaBetale</a:t>
            </a:r>
            <a:r>
              <a:rPr lang="nb-NO" sz="450" dirty="0"/>
              <a:t>()</a:t>
            </a:r>
          </a:p>
        </p:txBody>
      </p:sp>
      <p:cxnSp>
        <p:nvCxnSpPr>
          <p:cNvPr id="172" name="Kobling: vinkel 171">
            <a:extLst>
              <a:ext uri="{FF2B5EF4-FFF2-40B4-BE49-F238E27FC236}">
                <a16:creationId xmlns:a16="http://schemas.microsoft.com/office/drawing/2014/main" id="{94354A70-4A58-457C-B810-95AB8A6697F4}"/>
              </a:ext>
            </a:extLst>
          </p:cNvPr>
          <p:cNvCxnSpPr>
            <a:cxnSpLocks/>
            <a:stCxn id="113" idx="0"/>
            <a:endCxn id="119" idx="0"/>
          </p:cNvCxnSpPr>
          <p:nvPr/>
        </p:nvCxnSpPr>
        <p:spPr>
          <a:xfrm rot="5400000" flipH="1" flipV="1">
            <a:off x="2393452" y="200"/>
            <a:ext cx="283246" cy="1615037"/>
          </a:xfrm>
          <a:prstGeom prst="bentConnector3">
            <a:avLst>
              <a:gd name="adj1" fmla="val 180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Kobling: vinkel 172">
            <a:extLst>
              <a:ext uri="{FF2B5EF4-FFF2-40B4-BE49-F238E27FC236}">
                <a16:creationId xmlns:a16="http://schemas.microsoft.com/office/drawing/2014/main" id="{7CA9B9A4-8DDA-4F7B-BE31-10588A7D7CD5}"/>
              </a:ext>
            </a:extLst>
          </p:cNvPr>
          <p:cNvCxnSpPr>
            <a:cxnSpLocks/>
            <a:stCxn id="113" idx="0"/>
            <a:endCxn id="146" idx="1"/>
          </p:cNvCxnSpPr>
          <p:nvPr/>
        </p:nvCxnSpPr>
        <p:spPr>
          <a:xfrm rot="16200000" flipH="1">
            <a:off x="1863398" y="813500"/>
            <a:ext cx="1006520" cy="1278203"/>
          </a:xfrm>
          <a:prstGeom prst="bentConnector4">
            <a:avLst>
              <a:gd name="adj1" fmla="val -22712"/>
              <a:gd name="adj2" fmla="val 66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Kobling: vinkel 173">
            <a:extLst>
              <a:ext uri="{FF2B5EF4-FFF2-40B4-BE49-F238E27FC236}">
                <a16:creationId xmlns:a16="http://schemas.microsoft.com/office/drawing/2014/main" id="{7EEEF339-8976-4063-A159-6DB0D65142E2}"/>
              </a:ext>
            </a:extLst>
          </p:cNvPr>
          <p:cNvCxnSpPr>
            <a:stCxn id="146" idx="3"/>
            <a:endCxn id="120" idx="0"/>
          </p:cNvCxnSpPr>
          <p:nvPr/>
        </p:nvCxnSpPr>
        <p:spPr>
          <a:xfrm>
            <a:off x="3679428" y="1955861"/>
            <a:ext cx="2165625" cy="83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Kobling: vinkel 174">
            <a:extLst>
              <a:ext uri="{FF2B5EF4-FFF2-40B4-BE49-F238E27FC236}">
                <a16:creationId xmlns:a16="http://schemas.microsoft.com/office/drawing/2014/main" id="{DCB26CFC-7ABA-4C5E-A634-4BB1C5E8F0D0}"/>
              </a:ext>
            </a:extLst>
          </p:cNvPr>
          <p:cNvCxnSpPr>
            <a:stCxn id="146" idx="3"/>
            <a:endCxn id="121" idx="1"/>
          </p:cNvCxnSpPr>
          <p:nvPr/>
        </p:nvCxnSpPr>
        <p:spPr>
          <a:xfrm>
            <a:off x="3679428" y="1955861"/>
            <a:ext cx="1614149" cy="1627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Kobling: vinkel 175">
            <a:extLst>
              <a:ext uri="{FF2B5EF4-FFF2-40B4-BE49-F238E27FC236}">
                <a16:creationId xmlns:a16="http://schemas.microsoft.com/office/drawing/2014/main" id="{CFEF6E18-F385-4307-8873-08C1C4B5C0AA}"/>
              </a:ext>
            </a:extLst>
          </p:cNvPr>
          <p:cNvCxnSpPr>
            <a:cxnSpLocks/>
            <a:stCxn id="14" idx="1"/>
            <a:endCxn id="113" idx="1"/>
          </p:cNvCxnSpPr>
          <p:nvPr/>
        </p:nvCxnSpPr>
        <p:spPr>
          <a:xfrm rot="10800000">
            <a:off x="1303155" y="1030134"/>
            <a:ext cx="474005" cy="4094855"/>
          </a:xfrm>
          <a:prstGeom prst="bentConnector3">
            <a:avLst>
              <a:gd name="adj1" fmla="val 148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Kobling: vinkel 176">
            <a:extLst>
              <a:ext uri="{FF2B5EF4-FFF2-40B4-BE49-F238E27FC236}">
                <a16:creationId xmlns:a16="http://schemas.microsoft.com/office/drawing/2014/main" id="{A0DFA004-377B-4F93-9747-6570B59B5FD6}"/>
              </a:ext>
            </a:extLst>
          </p:cNvPr>
          <p:cNvCxnSpPr>
            <a:cxnSpLocks/>
            <a:stCxn id="43" idx="0"/>
            <a:endCxn id="113" idx="3"/>
          </p:cNvCxnSpPr>
          <p:nvPr/>
        </p:nvCxnSpPr>
        <p:spPr>
          <a:xfrm rot="16200000" flipV="1">
            <a:off x="2360989" y="821104"/>
            <a:ext cx="3905825" cy="4323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ktangel 177">
            <a:extLst>
              <a:ext uri="{FF2B5EF4-FFF2-40B4-BE49-F238E27FC236}">
                <a16:creationId xmlns:a16="http://schemas.microsoft.com/office/drawing/2014/main" id="{A638973F-7FFC-4D40-80A4-7EE151406B00}"/>
              </a:ext>
            </a:extLst>
          </p:cNvPr>
          <p:cNvSpPr/>
          <p:nvPr/>
        </p:nvSpPr>
        <p:spPr>
          <a:xfrm>
            <a:off x="5315296" y="4730959"/>
            <a:ext cx="4323884" cy="34990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  <p:sp>
        <p:nvSpPr>
          <p:cNvPr id="179" name="Rektangel 178">
            <a:extLst>
              <a:ext uri="{FF2B5EF4-FFF2-40B4-BE49-F238E27FC236}">
                <a16:creationId xmlns:a16="http://schemas.microsoft.com/office/drawing/2014/main" id="{3D003E3A-9FEF-445D-AA5C-C3D11A8C931B}"/>
              </a:ext>
            </a:extLst>
          </p:cNvPr>
          <p:cNvSpPr/>
          <p:nvPr/>
        </p:nvSpPr>
        <p:spPr>
          <a:xfrm>
            <a:off x="850938" y="4873625"/>
            <a:ext cx="4121354" cy="24001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  <p:sp>
        <p:nvSpPr>
          <p:cNvPr id="180" name="Rektangel 179">
            <a:extLst>
              <a:ext uri="{FF2B5EF4-FFF2-40B4-BE49-F238E27FC236}">
                <a16:creationId xmlns:a16="http://schemas.microsoft.com/office/drawing/2014/main" id="{F6251710-81B0-4737-B612-2D4D7FF745AC}"/>
              </a:ext>
            </a:extLst>
          </p:cNvPr>
          <p:cNvSpPr/>
          <p:nvPr/>
        </p:nvSpPr>
        <p:spPr>
          <a:xfrm>
            <a:off x="457220" y="408315"/>
            <a:ext cx="6481639" cy="4278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450"/>
          </a:p>
        </p:txBody>
      </p:sp>
    </p:spTree>
    <p:extLst>
      <p:ext uri="{BB962C8B-B14F-4D97-AF65-F5344CB8AC3E}">
        <p14:creationId xmlns:p14="http://schemas.microsoft.com/office/powerpoint/2010/main" val="424520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C428946-607A-4B29-8F9C-B7739391BD98}"/>
              </a:ext>
            </a:extLst>
          </p:cNvPr>
          <p:cNvSpPr/>
          <p:nvPr/>
        </p:nvSpPr>
        <p:spPr>
          <a:xfrm>
            <a:off x="2308210" y="9609695"/>
            <a:ext cx="2973634" cy="2090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56375609-1B2E-4C9D-9F52-EFC9C908628D}"/>
              </a:ext>
            </a:extLst>
          </p:cNvPr>
          <p:cNvSpPr txBox="1"/>
          <p:nvPr/>
        </p:nvSpPr>
        <p:spPr>
          <a:xfrm>
            <a:off x="2618768" y="11364814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</a:t>
            </a:r>
            <a:r>
              <a:rPr lang="nb-NO" sz="700" dirty="0" err="1"/>
              <a:t>Tostring</a:t>
            </a:r>
            <a:r>
              <a:rPr lang="nb-NO" sz="700" dirty="0"/>
              <a:t> skriver ut navn og klassetype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B20CADBF-0836-4915-9CB6-B358124F4CF6}"/>
              </a:ext>
            </a:extLst>
          </p:cNvPr>
          <p:cNvSpPr txBox="1"/>
          <p:nvPr/>
        </p:nvSpPr>
        <p:spPr>
          <a:xfrm>
            <a:off x="2609561" y="11179826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toString</a:t>
            </a:r>
            <a:endParaRPr lang="nb-NO" sz="9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4BE17B5-E0C3-4F87-AE53-BE7589B6300E}"/>
              </a:ext>
            </a:extLst>
          </p:cNvPr>
          <p:cNvSpPr txBox="1"/>
          <p:nvPr/>
        </p:nvSpPr>
        <p:spPr>
          <a:xfrm>
            <a:off x="2630548" y="10487255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 som gjør programmet klart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988694D0-CF80-4F19-9DC5-E9E087053B55}"/>
              </a:ext>
            </a:extLst>
          </p:cNvPr>
          <p:cNvSpPr txBox="1"/>
          <p:nvPr/>
        </p:nvSpPr>
        <p:spPr>
          <a:xfrm>
            <a:off x="2639761" y="10964270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navn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D3B7AA83-9CED-4400-AD6A-0DE82681709E}"/>
              </a:ext>
            </a:extLst>
          </p:cNvPr>
          <p:cNvSpPr txBox="1"/>
          <p:nvPr/>
        </p:nvSpPr>
        <p:spPr>
          <a:xfrm>
            <a:off x="2582004" y="10741257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hentLegeNavn</a:t>
            </a:r>
            <a:r>
              <a:rPr lang="nb-NO" sz="900" dirty="0"/>
              <a:t>()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F10C640D-CA83-420B-8608-75801BA1359F}"/>
              </a:ext>
            </a:extLst>
          </p:cNvPr>
          <p:cNvSpPr txBox="1"/>
          <p:nvPr/>
        </p:nvSpPr>
        <p:spPr>
          <a:xfrm>
            <a:off x="2582004" y="982839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navn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93DED5E6-48F3-4347-BE0D-264354D67F51}"/>
              </a:ext>
            </a:extLst>
          </p:cNvPr>
          <p:cNvSpPr txBox="1"/>
          <p:nvPr/>
        </p:nvSpPr>
        <p:spPr>
          <a:xfrm>
            <a:off x="2593704" y="999632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String</a:t>
            </a:r>
            <a:endParaRPr lang="nb-NO" sz="9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24AF9908-C94B-4C01-9138-7AA7FF72DE72}"/>
              </a:ext>
            </a:extLst>
          </p:cNvPr>
          <p:cNvSpPr txBox="1"/>
          <p:nvPr/>
        </p:nvSpPr>
        <p:spPr>
          <a:xfrm>
            <a:off x="3543015" y="9913531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FB623B0A-0994-4F53-B9A3-396A89D5D115}"/>
              </a:ext>
            </a:extLst>
          </p:cNvPr>
          <p:cNvSpPr txBox="1"/>
          <p:nvPr/>
        </p:nvSpPr>
        <p:spPr>
          <a:xfrm>
            <a:off x="2582004" y="10240919"/>
            <a:ext cx="3206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Lege(</a:t>
            </a:r>
            <a:r>
              <a:rPr lang="nb-NO" sz="900" dirty="0" err="1"/>
              <a:t>String</a:t>
            </a:r>
            <a:r>
              <a:rPr lang="nb-NO" sz="900" dirty="0"/>
              <a:t> navn)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4328036-357F-488D-A8CD-38D8A4D849C1}"/>
              </a:ext>
            </a:extLst>
          </p:cNvPr>
          <p:cNvSpPr txBox="1"/>
          <p:nvPr/>
        </p:nvSpPr>
        <p:spPr>
          <a:xfrm>
            <a:off x="2639762" y="9271351"/>
            <a:ext cx="703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Lege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894A78FB-F9A4-4507-AE9D-F51D433F4F6B}"/>
              </a:ext>
            </a:extLst>
          </p:cNvPr>
          <p:cNvSpPr/>
          <p:nvPr/>
        </p:nvSpPr>
        <p:spPr>
          <a:xfrm>
            <a:off x="5535444" y="9648249"/>
            <a:ext cx="2973634" cy="2090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6D1E2E74-2E35-4230-A587-EA0F72344CB9}"/>
              </a:ext>
            </a:extLst>
          </p:cNvPr>
          <p:cNvSpPr txBox="1"/>
          <p:nvPr/>
        </p:nvSpPr>
        <p:spPr>
          <a:xfrm>
            <a:off x="5846002" y="11403368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</a:t>
            </a:r>
            <a:r>
              <a:rPr lang="nb-NO" sz="700" dirty="0" err="1"/>
              <a:t>Tostring</a:t>
            </a:r>
            <a:r>
              <a:rPr lang="nb-NO" sz="700" dirty="0"/>
              <a:t> skriver ut navn og klassetype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E9A502F7-2CCC-431A-A7CB-78540395490A}"/>
              </a:ext>
            </a:extLst>
          </p:cNvPr>
          <p:cNvSpPr txBox="1"/>
          <p:nvPr/>
        </p:nvSpPr>
        <p:spPr>
          <a:xfrm>
            <a:off x="5836795" y="11218380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toString</a:t>
            </a:r>
            <a:endParaRPr lang="nb-NO" sz="900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867032B2-64E9-4350-84C0-F8C870BEE303}"/>
              </a:ext>
            </a:extLst>
          </p:cNvPr>
          <p:cNvSpPr txBox="1"/>
          <p:nvPr/>
        </p:nvSpPr>
        <p:spPr>
          <a:xfrm>
            <a:off x="5857782" y="10525809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 som gjør programmet klart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78DE80A7-55C2-4104-919E-11CA4973ED84}"/>
              </a:ext>
            </a:extLst>
          </p:cNvPr>
          <p:cNvSpPr txBox="1"/>
          <p:nvPr/>
        </p:nvSpPr>
        <p:spPr>
          <a:xfrm>
            <a:off x="5866992" y="11002824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</a:t>
            </a:r>
            <a:r>
              <a:rPr lang="nb-NO" sz="700" dirty="0" err="1"/>
              <a:t>kontrollId</a:t>
            </a:r>
            <a:endParaRPr lang="nb-NO" sz="700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57837502-F7DD-4434-A508-1BDFEDD02885}"/>
              </a:ext>
            </a:extLst>
          </p:cNvPr>
          <p:cNvSpPr txBox="1"/>
          <p:nvPr/>
        </p:nvSpPr>
        <p:spPr>
          <a:xfrm>
            <a:off x="5809238" y="10779811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hentKontrollId</a:t>
            </a:r>
            <a:r>
              <a:rPr lang="nb-NO" sz="900" dirty="0"/>
              <a:t>()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43FF83B8-4D82-4F92-A791-2B40A7052BBD}"/>
              </a:ext>
            </a:extLst>
          </p:cNvPr>
          <p:cNvSpPr txBox="1"/>
          <p:nvPr/>
        </p:nvSpPr>
        <p:spPr>
          <a:xfrm>
            <a:off x="5809235" y="986694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kontrollId</a:t>
            </a:r>
            <a:endParaRPr lang="nb-NO" sz="900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6355011F-902B-49DD-AA0E-AAB54F0BC36F}"/>
              </a:ext>
            </a:extLst>
          </p:cNvPr>
          <p:cNvSpPr txBox="1"/>
          <p:nvPr/>
        </p:nvSpPr>
        <p:spPr>
          <a:xfrm>
            <a:off x="5820935" y="1003487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CB5CB88-9E91-408A-AD98-79522F98A20F}"/>
              </a:ext>
            </a:extLst>
          </p:cNvPr>
          <p:cNvSpPr txBox="1"/>
          <p:nvPr/>
        </p:nvSpPr>
        <p:spPr>
          <a:xfrm>
            <a:off x="6770246" y="9952085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23D07EEF-DE1B-4F2B-B863-4C9B9857DEC9}"/>
              </a:ext>
            </a:extLst>
          </p:cNvPr>
          <p:cNvSpPr txBox="1"/>
          <p:nvPr/>
        </p:nvSpPr>
        <p:spPr>
          <a:xfrm>
            <a:off x="5809235" y="10279473"/>
            <a:ext cx="3206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Spesialist(</a:t>
            </a:r>
            <a:r>
              <a:rPr lang="nb-NO" sz="900" dirty="0" err="1"/>
              <a:t>String</a:t>
            </a:r>
            <a:r>
              <a:rPr lang="nb-NO" sz="900" dirty="0"/>
              <a:t> navn,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KontrollId</a:t>
            </a:r>
            <a:r>
              <a:rPr lang="nb-NO" sz="900" dirty="0"/>
              <a:t>)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7A5E8737-2E92-4CCF-85F7-4617D17F00A9}"/>
              </a:ext>
            </a:extLst>
          </p:cNvPr>
          <p:cNvSpPr txBox="1"/>
          <p:nvPr/>
        </p:nvSpPr>
        <p:spPr>
          <a:xfrm>
            <a:off x="5866991" y="9309905"/>
            <a:ext cx="105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Spesialist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88A96357-B13F-477C-BAA3-2D751710ED95}"/>
              </a:ext>
            </a:extLst>
          </p:cNvPr>
          <p:cNvSpPr/>
          <p:nvPr/>
        </p:nvSpPr>
        <p:spPr>
          <a:xfrm>
            <a:off x="5660019" y="12268554"/>
            <a:ext cx="2973634" cy="6167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A589F3F1-C968-4B8C-9AF4-A2B8FADBBE4F}"/>
              </a:ext>
            </a:extLst>
          </p:cNvPr>
          <p:cNvSpPr txBox="1"/>
          <p:nvPr/>
        </p:nvSpPr>
        <p:spPr>
          <a:xfrm>
            <a:off x="5801071" y="12591944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</a:t>
            </a:r>
            <a:r>
              <a:rPr lang="nb-NO" sz="700" dirty="0" err="1"/>
              <a:t>kontrollId</a:t>
            </a:r>
            <a:endParaRPr lang="nb-NO" sz="700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2355736C-5243-4395-A7D4-79E4C4BF2B1E}"/>
              </a:ext>
            </a:extLst>
          </p:cNvPr>
          <p:cNvSpPr txBox="1"/>
          <p:nvPr/>
        </p:nvSpPr>
        <p:spPr>
          <a:xfrm>
            <a:off x="5743317" y="12368931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hentKontrollId</a:t>
            </a:r>
            <a:r>
              <a:rPr lang="nb-NO" sz="900" dirty="0"/>
              <a:t>()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62A97BE6-8739-41B7-ABB6-B174F51EB9BC}"/>
              </a:ext>
            </a:extLst>
          </p:cNvPr>
          <p:cNvSpPr txBox="1"/>
          <p:nvPr/>
        </p:nvSpPr>
        <p:spPr>
          <a:xfrm>
            <a:off x="5634501" y="11906279"/>
            <a:ext cx="316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Interface Godkjenningsfritak</a:t>
            </a:r>
          </a:p>
        </p:txBody>
      </p: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D91C0946-B140-44EA-BD93-F6CD460A70E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3150534" y="9594517"/>
            <a:ext cx="2716457" cy="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obling: vinkel 30">
            <a:extLst>
              <a:ext uri="{FF2B5EF4-FFF2-40B4-BE49-F238E27FC236}">
                <a16:creationId xmlns:a16="http://schemas.microsoft.com/office/drawing/2014/main" id="{B660F81E-7621-4B0F-944C-C2E7F0FF1B1B}"/>
              </a:ext>
            </a:extLst>
          </p:cNvPr>
          <p:cNvCxnSpPr>
            <a:stCxn id="29" idx="1"/>
            <a:endCxn id="25" idx="1"/>
          </p:cNvCxnSpPr>
          <p:nvPr/>
        </p:nvCxnSpPr>
        <p:spPr>
          <a:xfrm rot="10800000" flipH="1">
            <a:off x="5634501" y="9633071"/>
            <a:ext cx="232490" cy="2596374"/>
          </a:xfrm>
          <a:prstGeom prst="bentConnector3">
            <a:avLst>
              <a:gd name="adj1" fmla="val -98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108FFE19-C20D-40EB-8950-381F81CDF90D}"/>
              </a:ext>
            </a:extLst>
          </p:cNvPr>
          <p:cNvSpPr/>
          <p:nvPr/>
        </p:nvSpPr>
        <p:spPr>
          <a:xfrm>
            <a:off x="10263090" y="9461963"/>
            <a:ext cx="2973634" cy="5093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 dirty="0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6098240B-9ED3-4D83-8E5D-9BEDB9B7CE3F}"/>
              </a:ext>
            </a:extLst>
          </p:cNvPr>
          <p:cNvSpPr txBox="1"/>
          <p:nvPr/>
        </p:nvSpPr>
        <p:spPr>
          <a:xfrm>
            <a:off x="10490986" y="11916544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</a:t>
            </a:r>
            <a:r>
              <a:rPr lang="nb-NO" sz="700" dirty="0" err="1"/>
              <a:t>Tostring</a:t>
            </a:r>
            <a:r>
              <a:rPr lang="nb-NO" sz="700" dirty="0"/>
              <a:t> skriver ut navn og klassetype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BFFF3BA3-534B-4D97-AB51-4CF5817E247E}"/>
              </a:ext>
            </a:extLst>
          </p:cNvPr>
          <p:cNvSpPr txBox="1"/>
          <p:nvPr/>
        </p:nvSpPr>
        <p:spPr>
          <a:xfrm>
            <a:off x="10481780" y="11731554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toString</a:t>
            </a:r>
            <a:endParaRPr lang="nb-NO" sz="900" dirty="0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E23823F7-DEBD-4294-B6B4-05099324BADA}"/>
              </a:ext>
            </a:extLst>
          </p:cNvPr>
          <p:cNvSpPr txBox="1"/>
          <p:nvPr/>
        </p:nvSpPr>
        <p:spPr>
          <a:xfrm>
            <a:off x="10481773" y="11502160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 som gjør programmet klart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2AEF7875-EB24-47B9-9AAB-56A4C6F1414A}"/>
              </a:ext>
            </a:extLst>
          </p:cNvPr>
          <p:cNvSpPr txBox="1"/>
          <p:nvPr/>
        </p:nvSpPr>
        <p:spPr>
          <a:xfrm>
            <a:off x="10433226" y="11258729"/>
            <a:ext cx="3206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Legemiddel(</a:t>
            </a:r>
            <a:r>
              <a:rPr lang="nb-NO" sz="900" dirty="0" err="1"/>
              <a:t>String</a:t>
            </a:r>
            <a:r>
              <a:rPr lang="nb-NO" sz="900" dirty="0"/>
              <a:t> navn, </a:t>
            </a:r>
            <a:r>
              <a:rPr lang="nb-NO" sz="900" dirty="0" err="1"/>
              <a:t>int</a:t>
            </a:r>
            <a:r>
              <a:rPr lang="nb-NO" sz="900" dirty="0"/>
              <a:t> pris, double virkestoff)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5DBA37C1-53B4-4DF1-A393-86A15C8B0890}"/>
              </a:ext>
            </a:extLst>
          </p:cNvPr>
          <p:cNvSpPr txBox="1"/>
          <p:nvPr/>
        </p:nvSpPr>
        <p:spPr>
          <a:xfrm>
            <a:off x="10472562" y="12341586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 Henter ut telleren</a:t>
            </a:r>
          </a:p>
        </p:txBody>
      </p: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648730B6-7564-4BC0-8026-6BFAA2F4640A}"/>
              </a:ext>
            </a:extLst>
          </p:cNvPr>
          <p:cNvSpPr txBox="1"/>
          <p:nvPr/>
        </p:nvSpPr>
        <p:spPr>
          <a:xfrm>
            <a:off x="10463353" y="12156594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hentID</a:t>
            </a:r>
            <a:r>
              <a:rPr lang="nb-NO" sz="900" dirty="0"/>
              <a:t>()</a:t>
            </a:r>
          </a:p>
        </p:txBody>
      </p: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05AFC214-B5F5-4BD0-9BB9-2F4408DCF3E1}"/>
              </a:ext>
            </a:extLst>
          </p:cNvPr>
          <p:cNvSpPr txBox="1"/>
          <p:nvPr/>
        </p:nvSpPr>
        <p:spPr>
          <a:xfrm>
            <a:off x="10477202" y="13285936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</a:t>
            </a:r>
            <a:r>
              <a:rPr lang="nb-NO" sz="700" dirty="0" err="1"/>
              <a:t>this.Pris</a:t>
            </a:r>
            <a:endParaRPr lang="nb-NO" sz="700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6C5758EB-184D-445E-83EF-AE3A221E2067}"/>
              </a:ext>
            </a:extLst>
          </p:cNvPr>
          <p:cNvSpPr txBox="1"/>
          <p:nvPr/>
        </p:nvSpPr>
        <p:spPr>
          <a:xfrm>
            <a:off x="10444932" y="13041045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hentPris</a:t>
            </a:r>
            <a:r>
              <a:rPr lang="nb-NO" sz="900" dirty="0"/>
              <a:t>()</a:t>
            </a:r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1D17C5F5-4835-4D06-9338-F3BEBAB8F01F}"/>
              </a:ext>
            </a:extLst>
          </p:cNvPr>
          <p:cNvSpPr txBox="1"/>
          <p:nvPr/>
        </p:nvSpPr>
        <p:spPr>
          <a:xfrm>
            <a:off x="10490986" y="12764649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navn</a:t>
            </a: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4E0E6737-342B-47E7-8274-8DE79F712ADD}"/>
              </a:ext>
            </a:extLst>
          </p:cNvPr>
          <p:cNvSpPr txBox="1"/>
          <p:nvPr/>
        </p:nvSpPr>
        <p:spPr>
          <a:xfrm>
            <a:off x="10433230" y="12541633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hentNavn</a:t>
            </a:r>
            <a:r>
              <a:rPr lang="nb-NO" sz="900" dirty="0"/>
              <a:t>()</a:t>
            </a: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765A7F3B-5A8E-448B-97B9-D2020E0775EF}"/>
              </a:ext>
            </a:extLst>
          </p:cNvPr>
          <p:cNvSpPr txBox="1"/>
          <p:nvPr/>
        </p:nvSpPr>
        <p:spPr>
          <a:xfrm>
            <a:off x="10586745" y="9054884"/>
            <a:ext cx="289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Abstract</a:t>
            </a:r>
            <a:r>
              <a:rPr lang="nb-NO" dirty="0"/>
              <a:t> Legemiddel</a:t>
            </a: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0893DA42-AEB2-4439-9BB4-9CE39101B508}"/>
              </a:ext>
            </a:extLst>
          </p:cNvPr>
          <p:cNvSpPr txBox="1"/>
          <p:nvPr/>
        </p:nvSpPr>
        <p:spPr>
          <a:xfrm>
            <a:off x="10477202" y="13744346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</a:t>
            </a:r>
            <a:r>
              <a:rPr lang="nb-NO" sz="700" dirty="0" err="1"/>
              <a:t>this.virkestoff</a:t>
            </a:r>
            <a:endParaRPr lang="nb-NO" sz="700" dirty="0"/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C9047BE9-4490-4AB9-B9BC-81EA4D872978}"/>
              </a:ext>
            </a:extLst>
          </p:cNvPr>
          <p:cNvSpPr txBox="1"/>
          <p:nvPr/>
        </p:nvSpPr>
        <p:spPr>
          <a:xfrm>
            <a:off x="10444932" y="13499460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double </a:t>
            </a:r>
            <a:r>
              <a:rPr lang="nb-NO" sz="900" dirty="0" err="1"/>
              <a:t>hentVirkestoff</a:t>
            </a:r>
            <a:r>
              <a:rPr lang="nb-NO" sz="900" dirty="0"/>
              <a:t>()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F88E7613-E600-46DD-B533-1026A92494DC}"/>
              </a:ext>
            </a:extLst>
          </p:cNvPr>
          <p:cNvSpPr txBox="1"/>
          <p:nvPr/>
        </p:nvSpPr>
        <p:spPr>
          <a:xfrm>
            <a:off x="10504836" y="14223925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//tar  i mot ny pris og setter </a:t>
            </a:r>
            <a:r>
              <a:rPr lang="nb-NO" sz="700" dirty="0" err="1"/>
              <a:t>this.pris</a:t>
            </a:r>
            <a:r>
              <a:rPr lang="nb-NO" sz="700" dirty="0"/>
              <a:t> til </a:t>
            </a:r>
            <a:r>
              <a:rPr lang="nb-NO" sz="700" dirty="0" err="1"/>
              <a:t>nyPris</a:t>
            </a:r>
            <a:endParaRPr lang="nb-NO" sz="700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B1C1ED2-6D84-468B-8407-6754D8FF044C}"/>
              </a:ext>
            </a:extLst>
          </p:cNvPr>
          <p:cNvSpPr txBox="1"/>
          <p:nvPr/>
        </p:nvSpPr>
        <p:spPr>
          <a:xfrm>
            <a:off x="10472566" y="13979038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SettNyPris</a:t>
            </a:r>
            <a:r>
              <a:rPr lang="nb-NO" sz="900" dirty="0"/>
              <a:t>(</a:t>
            </a:r>
            <a:r>
              <a:rPr lang="nb-NO" sz="900" dirty="0" err="1"/>
              <a:t>nyPris</a:t>
            </a:r>
            <a:r>
              <a:rPr lang="nb-NO" sz="900" dirty="0"/>
              <a:t>)</a:t>
            </a:r>
          </a:p>
        </p:txBody>
      </p:sp>
      <p:sp>
        <p:nvSpPr>
          <p:cNvPr id="48" name="Rektangel: avrundede hjørner 47">
            <a:extLst>
              <a:ext uri="{FF2B5EF4-FFF2-40B4-BE49-F238E27FC236}">
                <a16:creationId xmlns:a16="http://schemas.microsoft.com/office/drawing/2014/main" id="{0B97EB65-64CF-45F7-84B8-4868CA69A85C}"/>
              </a:ext>
            </a:extLst>
          </p:cNvPr>
          <p:cNvSpPr/>
          <p:nvPr/>
        </p:nvSpPr>
        <p:spPr>
          <a:xfrm>
            <a:off x="13362626" y="9514635"/>
            <a:ext cx="3992615" cy="5594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7EC2108-04B2-407C-B44B-C642B159D810}"/>
              </a:ext>
            </a:extLst>
          </p:cNvPr>
          <p:cNvSpPr txBox="1"/>
          <p:nvPr/>
        </p:nvSpPr>
        <p:spPr>
          <a:xfrm>
            <a:off x="13794619" y="9758066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//Setter alt inn i Super()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0BD1CC40-6ED8-4B24-BEDC-36BABFFF44CF}"/>
              </a:ext>
            </a:extLst>
          </p:cNvPr>
          <p:cNvSpPr txBox="1"/>
          <p:nvPr/>
        </p:nvSpPr>
        <p:spPr>
          <a:xfrm>
            <a:off x="13746072" y="9514634"/>
            <a:ext cx="3206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Vanlig(</a:t>
            </a:r>
            <a:r>
              <a:rPr lang="nb-NO" sz="900" dirty="0" err="1"/>
              <a:t>String</a:t>
            </a:r>
            <a:r>
              <a:rPr lang="nb-NO" sz="900" dirty="0"/>
              <a:t> navn, </a:t>
            </a:r>
            <a:r>
              <a:rPr lang="nb-NO" sz="900" dirty="0" err="1"/>
              <a:t>int</a:t>
            </a:r>
            <a:r>
              <a:rPr lang="nb-NO" sz="900" dirty="0"/>
              <a:t> pris, double virkestoff)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87D08DC6-D172-4025-82B7-BC1E509A4953}"/>
              </a:ext>
            </a:extLst>
          </p:cNvPr>
          <p:cNvSpPr txBox="1"/>
          <p:nvPr/>
        </p:nvSpPr>
        <p:spPr>
          <a:xfrm>
            <a:off x="13699654" y="9125303"/>
            <a:ext cx="289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Vanlig</a:t>
            </a:r>
          </a:p>
        </p:txBody>
      </p:sp>
      <p:sp>
        <p:nvSpPr>
          <p:cNvPr id="52" name="Rektangel: avrundede hjørner 51">
            <a:extLst>
              <a:ext uri="{FF2B5EF4-FFF2-40B4-BE49-F238E27FC236}">
                <a16:creationId xmlns:a16="http://schemas.microsoft.com/office/drawing/2014/main" id="{662CE704-8C4D-459A-88C9-46ABB4ABAD38}"/>
              </a:ext>
            </a:extLst>
          </p:cNvPr>
          <p:cNvSpPr/>
          <p:nvPr/>
        </p:nvSpPr>
        <p:spPr>
          <a:xfrm>
            <a:off x="13435971" y="10816804"/>
            <a:ext cx="3992615" cy="14658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8734E3AF-1D6D-4A25-9FAE-49F60DA82C52}"/>
              </a:ext>
            </a:extLst>
          </p:cNvPr>
          <p:cNvSpPr txBox="1"/>
          <p:nvPr/>
        </p:nvSpPr>
        <p:spPr>
          <a:xfrm>
            <a:off x="13671717" y="11376714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//Setter alt inn i Super() bortsett fra styrke</a:t>
            </a:r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0C729F62-A202-4119-B71E-079925F66C74}"/>
              </a:ext>
            </a:extLst>
          </p:cNvPr>
          <p:cNvSpPr txBox="1"/>
          <p:nvPr/>
        </p:nvSpPr>
        <p:spPr>
          <a:xfrm>
            <a:off x="13623170" y="11133286"/>
            <a:ext cx="3992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Vandedannde</a:t>
            </a:r>
            <a:r>
              <a:rPr lang="nb-NO" sz="900" dirty="0"/>
              <a:t>(</a:t>
            </a:r>
            <a:r>
              <a:rPr lang="nb-NO" sz="900" dirty="0" err="1"/>
              <a:t>String</a:t>
            </a:r>
            <a:r>
              <a:rPr lang="nb-NO" sz="900" dirty="0"/>
              <a:t> navn, </a:t>
            </a:r>
            <a:r>
              <a:rPr lang="nb-NO" sz="900" dirty="0" err="1"/>
              <a:t>int</a:t>
            </a:r>
            <a:r>
              <a:rPr lang="nb-NO" sz="900" dirty="0"/>
              <a:t> pris, double virkestoff, </a:t>
            </a:r>
            <a:r>
              <a:rPr lang="nb-NO" sz="900" dirty="0" err="1"/>
              <a:t>int</a:t>
            </a:r>
            <a:r>
              <a:rPr lang="nb-NO" sz="900" dirty="0"/>
              <a:t> styrke)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85E70C8B-5E45-4A64-B9F2-4998217BC01B}"/>
              </a:ext>
            </a:extLst>
          </p:cNvPr>
          <p:cNvSpPr txBox="1"/>
          <p:nvPr/>
        </p:nvSpPr>
        <p:spPr>
          <a:xfrm>
            <a:off x="13632980" y="10523890"/>
            <a:ext cx="289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Vanedannende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15FE4969-C492-4FA2-A6D0-06FD49E6171E}"/>
              </a:ext>
            </a:extLst>
          </p:cNvPr>
          <p:cNvSpPr txBox="1"/>
          <p:nvPr/>
        </p:nvSpPr>
        <p:spPr>
          <a:xfrm>
            <a:off x="13703993" y="11897729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styrke</a:t>
            </a:r>
          </a:p>
        </p:txBody>
      </p:sp>
      <p:sp>
        <p:nvSpPr>
          <p:cNvPr id="57" name="TekstSylinder 56">
            <a:extLst>
              <a:ext uri="{FF2B5EF4-FFF2-40B4-BE49-F238E27FC236}">
                <a16:creationId xmlns:a16="http://schemas.microsoft.com/office/drawing/2014/main" id="{9E55E5A0-6708-48D2-823D-A41F3E57193C}"/>
              </a:ext>
            </a:extLst>
          </p:cNvPr>
          <p:cNvSpPr txBox="1"/>
          <p:nvPr/>
        </p:nvSpPr>
        <p:spPr>
          <a:xfrm>
            <a:off x="13671721" y="11652840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hentvanedanndestyrke</a:t>
            </a:r>
            <a:r>
              <a:rPr lang="nb-NO" sz="900" dirty="0"/>
              <a:t>()</a:t>
            </a:r>
          </a:p>
        </p:txBody>
      </p:sp>
      <p:sp>
        <p:nvSpPr>
          <p:cNvPr id="58" name="Rektangel: avrundede hjørner 57">
            <a:extLst>
              <a:ext uri="{FF2B5EF4-FFF2-40B4-BE49-F238E27FC236}">
                <a16:creationId xmlns:a16="http://schemas.microsoft.com/office/drawing/2014/main" id="{575FEF1E-930B-450E-8A01-B0482958B4FD}"/>
              </a:ext>
            </a:extLst>
          </p:cNvPr>
          <p:cNvSpPr/>
          <p:nvPr/>
        </p:nvSpPr>
        <p:spPr>
          <a:xfrm>
            <a:off x="13435973" y="12772466"/>
            <a:ext cx="3992615" cy="14658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FB4D44C3-3164-4346-B224-4A80AE20D456}"/>
              </a:ext>
            </a:extLst>
          </p:cNvPr>
          <p:cNvSpPr txBox="1"/>
          <p:nvPr/>
        </p:nvSpPr>
        <p:spPr>
          <a:xfrm>
            <a:off x="13576754" y="13336565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//Setter alt inn i Super() bortsett fra styrke</a:t>
            </a:r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33974EE0-2E1E-466A-8756-569E9612E201}"/>
              </a:ext>
            </a:extLst>
          </p:cNvPr>
          <p:cNvSpPr txBox="1"/>
          <p:nvPr/>
        </p:nvSpPr>
        <p:spPr>
          <a:xfrm>
            <a:off x="13528207" y="13093135"/>
            <a:ext cx="3992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Narkotisk(</a:t>
            </a:r>
            <a:r>
              <a:rPr lang="nb-NO" sz="900" dirty="0" err="1"/>
              <a:t>String</a:t>
            </a:r>
            <a:r>
              <a:rPr lang="nb-NO" sz="900" dirty="0"/>
              <a:t> navn, </a:t>
            </a:r>
            <a:r>
              <a:rPr lang="nb-NO" sz="900" dirty="0" err="1"/>
              <a:t>int</a:t>
            </a:r>
            <a:r>
              <a:rPr lang="nb-NO" sz="900" dirty="0"/>
              <a:t> pris, double virkestoff, </a:t>
            </a:r>
            <a:r>
              <a:rPr lang="nb-NO" sz="900" dirty="0" err="1"/>
              <a:t>int</a:t>
            </a:r>
            <a:r>
              <a:rPr lang="nb-NO" sz="900" dirty="0"/>
              <a:t> styrke)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9F6AFD5F-55B3-4BA5-8B78-8A264226F7F0}"/>
              </a:ext>
            </a:extLst>
          </p:cNvPr>
          <p:cNvSpPr txBox="1"/>
          <p:nvPr/>
        </p:nvSpPr>
        <p:spPr>
          <a:xfrm>
            <a:off x="13528207" y="12483740"/>
            <a:ext cx="289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Narkotisk</a:t>
            </a:r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43D661B1-12F3-4EFC-8456-64CF9D1775EB}"/>
              </a:ext>
            </a:extLst>
          </p:cNvPr>
          <p:cNvSpPr txBox="1"/>
          <p:nvPr/>
        </p:nvSpPr>
        <p:spPr>
          <a:xfrm>
            <a:off x="13609028" y="13857578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 styrke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DAC2F36A-3E38-4D84-979D-63DF3D4529F7}"/>
              </a:ext>
            </a:extLst>
          </p:cNvPr>
          <p:cNvSpPr txBox="1"/>
          <p:nvPr/>
        </p:nvSpPr>
        <p:spPr>
          <a:xfrm>
            <a:off x="13576755" y="13612692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hentNarkotiskStyrke</a:t>
            </a:r>
            <a:r>
              <a:rPr lang="nb-NO" sz="900" dirty="0"/>
              <a:t>()</a:t>
            </a:r>
          </a:p>
        </p:txBody>
      </p:sp>
      <p:cxnSp>
        <p:nvCxnSpPr>
          <p:cNvPr id="64" name="Kobling: vinkel 63">
            <a:extLst>
              <a:ext uri="{FF2B5EF4-FFF2-40B4-BE49-F238E27FC236}">
                <a16:creationId xmlns:a16="http://schemas.microsoft.com/office/drawing/2014/main" id="{5411FA67-4C71-42A2-86B9-B51D997DB0D7}"/>
              </a:ext>
            </a:extLst>
          </p:cNvPr>
          <p:cNvCxnSpPr>
            <a:stCxn id="43" idx="0"/>
            <a:endCxn id="51" idx="0"/>
          </p:cNvCxnSpPr>
          <p:nvPr/>
        </p:nvCxnSpPr>
        <p:spPr>
          <a:xfrm rot="16200000" flipH="1">
            <a:off x="13160642" y="7533639"/>
            <a:ext cx="70419" cy="3112909"/>
          </a:xfrm>
          <a:prstGeom prst="bentConnector3">
            <a:avLst>
              <a:gd name="adj1" fmla="val -324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Kobling: vinkel 64">
            <a:extLst>
              <a:ext uri="{FF2B5EF4-FFF2-40B4-BE49-F238E27FC236}">
                <a16:creationId xmlns:a16="http://schemas.microsoft.com/office/drawing/2014/main" id="{8D12B68F-1785-4440-A007-5728CD5BF73C}"/>
              </a:ext>
            </a:extLst>
          </p:cNvPr>
          <p:cNvCxnSpPr>
            <a:stCxn id="43" idx="0"/>
            <a:endCxn id="55" idx="0"/>
          </p:cNvCxnSpPr>
          <p:nvPr/>
        </p:nvCxnSpPr>
        <p:spPr>
          <a:xfrm rot="16200000" flipH="1">
            <a:off x="12428012" y="8266270"/>
            <a:ext cx="1469006" cy="3046235"/>
          </a:xfrm>
          <a:prstGeom prst="bentConnector3">
            <a:avLst>
              <a:gd name="adj1" fmla="val -155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Kobling: vinkel 65">
            <a:extLst>
              <a:ext uri="{FF2B5EF4-FFF2-40B4-BE49-F238E27FC236}">
                <a16:creationId xmlns:a16="http://schemas.microsoft.com/office/drawing/2014/main" id="{DEF9E71A-E568-417C-BBCF-2F2F4A26765B}"/>
              </a:ext>
            </a:extLst>
          </p:cNvPr>
          <p:cNvCxnSpPr>
            <a:stCxn id="43" idx="0"/>
            <a:endCxn id="61" idx="0"/>
          </p:cNvCxnSpPr>
          <p:nvPr/>
        </p:nvCxnSpPr>
        <p:spPr>
          <a:xfrm rot="16200000" flipH="1">
            <a:off x="11395701" y="9298581"/>
            <a:ext cx="3428856" cy="2941462"/>
          </a:xfrm>
          <a:prstGeom prst="bentConnector3">
            <a:avLst>
              <a:gd name="adj1" fmla="val -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5270E42B-E562-4101-8E25-D9123D8643A2}"/>
              </a:ext>
            </a:extLst>
          </p:cNvPr>
          <p:cNvSpPr txBox="1"/>
          <p:nvPr/>
        </p:nvSpPr>
        <p:spPr>
          <a:xfrm>
            <a:off x="10445443" y="958115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navn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FB160270-BD34-4B48-93E3-737CC30BECDC}"/>
              </a:ext>
            </a:extLst>
          </p:cNvPr>
          <p:cNvSpPr txBox="1"/>
          <p:nvPr/>
        </p:nvSpPr>
        <p:spPr>
          <a:xfrm>
            <a:off x="10457143" y="974908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String</a:t>
            </a:r>
            <a:endParaRPr lang="nb-NO" sz="900" dirty="0"/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F4696BDD-E04B-4428-A7B7-DA65BCFD74F9}"/>
              </a:ext>
            </a:extLst>
          </p:cNvPr>
          <p:cNvSpPr txBox="1"/>
          <p:nvPr/>
        </p:nvSpPr>
        <p:spPr>
          <a:xfrm>
            <a:off x="10493860" y="1066523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87CD7E05-0921-4260-A109-2E2C1ED9D7BC}"/>
              </a:ext>
            </a:extLst>
          </p:cNvPr>
          <p:cNvSpPr txBox="1"/>
          <p:nvPr/>
        </p:nvSpPr>
        <p:spPr>
          <a:xfrm>
            <a:off x="10442046" y="990542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741FE317-130F-4B8E-9849-193F804C37F4}"/>
              </a:ext>
            </a:extLst>
          </p:cNvPr>
          <p:cNvSpPr txBox="1"/>
          <p:nvPr/>
        </p:nvSpPr>
        <p:spPr>
          <a:xfrm>
            <a:off x="10465447" y="1005683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3A9BAF76-8EA6-47A5-8419-230443BBA701}"/>
              </a:ext>
            </a:extLst>
          </p:cNvPr>
          <p:cNvSpPr txBox="1"/>
          <p:nvPr/>
        </p:nvSpPr>
        <p:spPr>
          <a:xfrm>
            <a:off x="10479717" y="1021941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Virkestoff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1F374502-73FE-4117-900F-B1543CFA61B0}"/>
              </a:ext>
            </a:extLst>
          </p:cNvPr>
          <p:cNvSpPr txBox="1"/>
          <p:nvPr/>
        </p:nvSpPr>
        <p:spPr>
          <a:xfrm>
            <a:off x="10491414" y="1037562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Double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89BD068B-DB1F-4250-87C7-8766D2A41843}"/>
              </a:ext>
            </a:extLst>
          </p:cNvPr>
          <p:cNvSpPr txBox="1"/>
          <p:nvPr/>
        </p:nvSpPr>
        <p:spPr>
          <a:xfrm>
            <a:off x="10470460" y="1051018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IDCounter</a:t>
            </a:r>
            <a:endParaRPr lang="nb-NO" sz="900" dirty="0"/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DD5483AB-6278-4523-9F40-B263FB0EC5E7}"/>
              </a:ext>
            </a:extLst>
          </p:cNvPr>
          <p:cNvSpPr txBox="1"/>
          <p:nvPr/>
        </p:nvSpPr>
        <p:spPr>
          <a:xfrm>
            <a:off x="10445443" y="1081725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Counter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C98E705F-8164-4DCA-A59D-FBA8F61A554E}"/>
              </a:ext>
            </a:extLst>
          </p:cNvPr>
          <p:cNvSpPr txBox="1"/>
          <p:nvPr/>
        </p:nvSpPr>
        <p:spPr>
          <a:xfrm>
            <a:off x="10451770" y="1097996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9DC725B9-5F99-458D-A4B7-1B4239695EAD}"/>
              </a:ext>
            </a:extLst>
          </p:cNvPr>
          <p:cNvSpPr txBox="1"/>
          <p:nvPr/>
        </p:nvSpPr>
        <p:spPr>
          <a:xfrm>
            <a:off x="11406457" y="9666294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39B15CF-9CD2-4E1F-A605-501653982C93}"/>
              </a:ext>
            </a:extLst>
          </p:cNvPr>
          <p:cNvSpPr txBox="1"/>
          <p:nvPr/>
        </p:nvSpPr>
        <p:spPr>
          <a:xfrm>
            <a:off x="11399077" y="10013366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58EE8881-2DE3-43CC-BB98-D7E9D4CAA0F4}"/>
              </a:ext>
            </a:extLst>
          </p:cNvPr>
          <p:cNvSpPr txBox="1"/>
          <p:nvPr/>
        </p:nvSpPr>
        <p:spPr>
          <a:xfrm>
            <a:off x="11406452" y="10590408"/>
            <a:ext cx="11036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80" name="TekstSylinder 79">
            <a:extLst>
              <a:ext uri="{FF2B5EF4-FFF2-40B4-BE49-F238E27FC236}">
                <a16:creationId xmlns:a16="http://schemas.microsoft.com/office/drawing/2014/main" id="{CA18BE22-8C9C-43C1-8482-912EE1A958F8}"/>
              </a:ext>
            </a:extLst>
          </p:cNvPr>
          <p:cNvSpPr txBox="1"/>
          <p:nvPr/>
        </p:nvSpPr>
        <p:spPr>
          <a:xfrm>
            <a:off x="11403147" y="10306647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F73D5A3A-C3DF-46B8-A909-9F4745AD8307}"/>
              </a:ext>
            </a:extLst>
          </p:cNvPr>
          <p:cNvSpPr txBox="1"/>
          <p:nvPr/>
        </p:nvSpPr>
        <p:spPr>
          <a:xfrm>
            <a:off x="11387000" y="10900966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19DE2CBC-10C7-4B3A-9361-7E61C81CD3C9}"/>
              </a:ext>
            </a:extLst>
          </p:cNvPr>
          <p:cNvSpPr txBox="1"/>
          <p:nvPr/>
        </p:nvSpPr>
        <p:spPr>
          <a:xfrm>
            <a:off x="13539820" y="1276018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Styrke</a:t>
            </a:r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CDA638AB-8510-4C69-9FCE-FFC8302DB515}"/>
              </a:ext>
            </a:extLst>
          </p:cNvPr>
          <p:cNvSpPr txBox="1"/>
          <p:nvPr/>
        </p:nvSpPr>
        <p:spPr>
          <a:xfrm>
            <a:off x="13546144" y="1292289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FD281E27-4DB8-4D16-A2D1-DFF0EA6163CD}"/>
              </a:ext>
            </a:extLst>
          </p:cNvPr>
          <p:cNvSpPr txBox="1"/>
          <p:nvPr/>
        </p:nvSpPr>
        <p:spPr>
          <a:xfrm>
            <a:off x="14481376" y="12843896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46FC829A-247C-4673-9F76-70C754460248}"/>
              </a:ext>
            </a:extLst>
          </p:cNvPr>
          <p:cNvSpPr txBox="1"/>
          <p:nvPr/>
        </p:nvSpPr>
        <p:spPr>
          <a:xfrm>
            <a:off x="13587686" y="1083362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Styrke</a:t>
            </a:r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CD4B98F2-6655-4714-823C-F24E0D771B3D}"/>
              </a:ext>
            </a:extLst>
          </p:cNvPr>
          <p:cNvSpPr txBox="1"/>
          <p:nvPr/>
        </p:nvSpPr>
        <p:spPr>
          <a:xfrm>
            <a:off x="13594009" y="1099633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13448D27-B603-4B33-B99A-3E3B0CEE53D2}"/>
              </a:ext>
            </a:extLst>
          </p:cNvPr>
          <p:cNvSpPr txBox="1"/>
          <p:nvPr/>
        </p:nvSpPr>
        <p:spPr>
          <a:xfrm>
            <a:off x="14529240" y="10917332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88" name="Rektangel: avrundede hjørner 87">
            <a:extLst>
              <a:ext uri="{FF2B5EF4-FFF2-40B4-BE49-F238E27FC236}">
                <a16:creationId xmlns:a16="http://schemas.microsoft.com/office/drawing/2014/main" id="{9B694573-3D02-491C-8481-0FCD5922158E}"/>
              </a:ext>
            </a:extLst>
          </p:cNvPr>
          <p:cNvSpPr/>
          <p:nvPr/>
        </p:nvSpPr>
        <p:spPr>
          <a:xfrm>
            <a:off x="1413060" y="1078668"/>
            <a:ext cx="3206977" cy="70667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67F4F0D7-25DC-4881-B6CE-12B0754308C7}"/>
              </a:ext>
            </a:extLst>
          </p:cNvPr>
          <p:cNvSpPr txBox="1"/>
          <p:nvPr/>
        </p:nvSpPr>
        <p:spPr>
          <a:xfrm>
            <a:off x="1710898" y="144373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teller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ACAD2B46-6269-4E93-AD02-BC94F5359F7A}"/>
              </a:ext>
            </a:extLst>
          </p:cNvPr>
          <p:cNvSpPr txBox="1"/>
          <p:nvPr/>
        </p:nvSpPr>
        <p:spPr>
          <a:xfrm>
            <a:off x="1722598" y="161166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4E88BB22-13C7-44D8-9CC6-0BA4FEB85696}"/>
              </a:ext>
            </a:extLst>
          </p:cNvPr>
          <p:cNvSpPr txBox="1"/>
          <p:nvPr/>
        </p:nvSpPr>
        <p:spPr>
          <a:xfrm>
            <a:off x="1759312" y="2527811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</a:t>
            </a:r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3C018063-1D0C-4065-9308-1F959CD6F042}"/>
              </a:ext>
            </a:extLst>
          </p:cNvPr>
          <p:cNvSpPr txBox="1"/>
          <p:nvPr/>
        </p:nvSpPr>
        <p:spPr>
          <a:xfrm>
            <a:off x="1707501" y="1768006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id</a:t>
            </a:r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49DB1916-505F-432C-B2C6-7C24F888E901}"/>
              </a:ext>
            </a:extLst>
          </p:cNvPr>
          <p:cNvSpPr txBox="1"/>
          <p:nvPr/>
        </p:nvSpPr>
        <p:spPr>
          <a:xfrm>
            <a:off x="1730902" y="191940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94" name="TekstSylinder 93">
            <a:extLst>
              <a:ext uri="{FF2B5EF4-FFF2-40B4-BE49-F238E27FC236}">
                <a16:creationId xmlns:a16="http://schemas.microsoft.com/office/drawing/2014/main" id="{3F764C4A-730B-46C0-B94A-8F640535D64B}"/>
              </a:ext>
            </a:extLst>
          </p:cNvPr>
          <p:cNvSpPr txBox="1"/>
          <p:nvPr/>
        </p:nvSpPr>
        <p:spPr>
          <a:xfrm>
            <a:off x="1745168" y="208199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legemiddel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FF871592-E13B-4BF9-9953-F60F27DE3A99}"/>
              </a:ext>
            </a:extLst>
          </p:cNvPr>
          <p:cNvSpPr txBox="1"/>
          <p:nvPr/>
        </p:nvSpPr>
        <p:spPr>
          <a:xfrm>
            <a:off x="1756869" y="2238205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Legemiddel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094EFCD5-61B2-4A60-93C6-BB6EEB3CEB9C}"/>
              </a:ext>
            </a:extLst>
          </p:cNvPr>
          <p:cNvSpPr txBox="1"/>
          <p:nvPr/>
        </p:nvSpPr>
        <p:spPr>
          <a:xfrm>
            <a:off x="1735912" y="2372757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utskrivendeLege</a:t>
            </a:r>
            <a:endParaRPr lang="nb-NO" sz="900" dirty="0"/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86DCF0A0-7D62-4C0A-BE0C-4791FFCDC53E}"/>
              </a:ext>
            </a:extLst>
          </p:cNvPr>
          <p:cNvSpPr txBox="1"/>
          <p:nvPr/>
        </p:nvSpPr>
        <p:spPr>
          <a:xfrm>
            <a:off x="1710898" y="2679838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</a:t>
            </a:r>
            <a:r>
              <a:rPr lang="nb-NO" sz="900" dirty="0" err="1"/>
              <a:t>pasientId</a:t>
            </a:r>
            <a:endParaRPr lang="nb-NO" sz="900" dirty="0"/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4F93E649-7601-4D24-B5C8-9D5972731829}"/>
              </a:ext>
            </a:extLst>
          </p:cNvPr>
          <p:cNvSpPr txBox="1"/>
          <p:nvPr/>
        </p:nvSpPr>
        <p:spPr>
          <a:xfrm>
            <a:off x="1717221" y="284254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CFFF9517-2DDD-4DE6-BDF3-29C059DA97B0}"/>
              </a:ext>
            </a:extLst>
          </p:cNvPr>
          <p:cNvSpPr txBox="1"/>
          <p:nvPr/>
        </p:nvSpPr>
        <p:spPr>
          <a:xfrm>
            <a:off x="2671909" y="1528871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F4C7BD0F-7B7C-4324-9DD4-77E3E93EBF1A}"/>
              </a:ext>
            </a:extLst>
          </p:cNvPr>
          <p:cNvSpPr txBox="1"/>
          <p:nvPr/>
        </p:nvSpPr>
        <p:spPr>
          <a:xfrm>
            <a:off x="2664532" y="1875943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01" name="TekstSylinder 100">
            <a:extLst>
              <a:ext uri="{FF2B5EF4-FFF2-40B4-BE49-F238E27FC236}">
                <a16:creationId xmlns:a16="http://schemas.microsoft.com/office/drawing/2014/main" id="{49913197-62D7-42F8-AC4D-BE6C1D6DDA43}"/>
              </a:ext>
            </a:extLst>
          </p:cNvPr>
          <p:cNvSpPr txBox="1"/>
          <p:nvPr/>
        </p:nvSpPr>
        <p:spPr>
          <a:xfrm>
            <a:off x="3238429" y="2452985"/>
            <a:ext cx="53716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02" name="TekstSylinder 101">
            <a:extLst>
              <a:ext uri="{FF2B5EF4-FFF2-40B4-BE49-F238E27FC236}">
                <a16:creationId xmlns:a16="http://schemas.microsoft.com/office/drawing/2014/main" id="{51194B0B-43BD-482D-B83C-37F6F8106133}"/>
              </a:ext>
            </a:extLst>
          </p:cNvPr>
          <p:cNvSpPr txBox="1"/>
          <p:nvPr/>
        </p:nvSpPr>
        <p:spPr>
          <a:xfrm>
            <a:off x="2668602" y="2169224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03" name="TekstSylinder 102">
            <a:extLst>
              <a:ext uri="{FF2B5EF4-FFF2-40B4-BE49-F238E27FC236}">
                <a16:creationId xmlns:a16="http://schemas.microsoft.com/office/drawing/2014/main" id="{F0A57686-70EB-4B73-8DAD-E4E73D6068DF}"/>
              </a:ext>
            </a:extLst>
          </p:cNvPr>
          <p:cNvSpPr txBox="1"/>
          <p:nvPr/>
        </p:nvSpPr>
        <p:spPr>
          <a:xfrm>
            <a:off x="1741725" y="3746104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</a:t>
            </a:r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FE7343B3-63BE-4678-9553-3828A8B066B1}"/>
              </a:ext>
            </a:extLst>
          </p:cNvPr>
          <p:cNvSpPr txBox="1"/>
          <p:nvPr/>
        </p:nvSpPr>
        <p:spPr>
          <a:xfrm>
            <a:off x="1733595" y="3385267"/>
            <a:ext cx="19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Resept(legemiddel, </a:t>
            </a:r>
            <a:r>
              <a:rPr lang="nb-NO" sz="900" dirty="0" err="1"/>
              <a:t>utskrivendeLege</a:t>
            </a:r>
            <a:r>
              <a:rPr lang="nb-NO" sz="900" dirty="0"/>
              <a:t>, </a:t>
            </a:r>
            <a:r>
              <a:rPr lang="nb-NO" sz="900" dirty="0" err="1"/>
              <a:t>paseintId</a:t>
            </a:r>
            <a:r>
              <a:rPr lang="nb-NO" sz="900" dirty="0"/>
              <a:t>, reit)</a:t>
            </a:r>
          </a:p>
        </p:txBody>
      </p:sp>
      <p:sp>
        <p:nvSpPr>
          <p:cNvPr id="105" name="TekstSylinder 104">
            <a:extLst>
              <a:ext uri="{FF2B5EF4-FFF2-40B4-BE49-F238E27FC236}">
                <a16:creationId xmlns:a16="http://schemas.microsoft.com/office/drawing/2014/main" id="{597C6444-C4FA-4CE7-8B77-24368C91F1C5}"/>
              </a:ext>
            </a:extLst>
          </p:cNvPr>
          <p:cNvSpPr txBox="1"/>
          <p:nvPr/>
        </p:nvSpPr>
        <p:spPr>
          <a:xfrm>
            <a:off x="1749318" y="4201006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//Endrer </a:t>
            </a:r>
            <a:r>
              <a:rPr lang="nb-NO" sz="700" dirty="0" err="1"/>
              <a:t>toString</a:t>
            </a:r>
            <a:r>
              <a:rPr lang="nb-NO" sz="700" dirty="0"/>
              <a:t> til å skrive ut det vi vil</a:t>
            </a:r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0C5D4C41-2643-4F7A-8BAD-353651F66C3C}"/>
              </a:ext>
            </a:extLst>
          </p:cNvPr>
          <p:cNvSpPr txBox="1"/>
          <p:nvPr/>
        </p:nvSpPr>
        <p:spPr>
          <a:xfrm>
            <a:off x="1740112" y="4016018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toString</a:t>
            </a:r>
            <a:r>
              <a:rPr lang="nb-NO" sz="900" dirty="0"/>
              <a:t> ()</a:t>
            </a:r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D92F3CB2-D20B-488D-A9CD-21EC1657EFBD}"/>
              </a:ext>
            </a:extLst>
          </p:cNvPr>
          <p:cNvSpPr txBox="1"/>
          <p:nvPr/>
        </p:nvSpPr>
        <p:spPr>
          <a:xfrm>
            <a:off x="1716708" y="4655624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 this.id</a:t>
            </a:r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2CEE8E7A-7C79-4E16-9A35-F9A914E1ADCD}"/>
              </a:ext>
            </a:extLst>
          </p:cNvPr>
          <p:cNvSpPr txBox="1"/>
          <p:nvPr/>
        </p:nvSpPr>
        <p:spPr>
          <a:xfrm>
            <a:off x="1707501" y="4470631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hentId</a:t>
            </a:r>
            <a:r>
              <a:rPr lang="nb-NO" sz="900" dirty="0"/>
              <a:t>()</a:t>
            </a:r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5BDD855A-4A38-4018-A3AC-A671759F7279}"/>
              </a:ext>
            </a:extLst>
          </p:cNvPr>
          <p:cNvSpPr txBox="1"/>
          <p:nvPr/>
        </p:nvSpPr>
        <p:spPr>
          <a:xfrm>
            <a:off x="1725921" y="5086305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 Returnerer </a:t>
            </a:r>
            <a:r>
              <a:rPr lang="nb-NO" sz="700" dirty="0" err="1"/>
              <a:t>legemiddel.hentNavn</a:t>
            </a:r>
            <a:endParaRPr lang="nb-NO" sz="700" dirty="0"/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0A8EEB3F-EBEF-4028-A41C-E416C7E40DF6}"/>
              </a:ext>
            </a:extLst>
          </p:cNvPr>
          <p:cNvSpPr txBox="1"/>
          <p:nvPr/>
        </p:nvSpPr>
        <p:spPr>
          <a:xfrm>
            <a:off x="1716715" y="4901317"/>
            <a:ext cx="289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hentLegemiddel</a:t>
            </a:r>
            <a:endParaRPr lang="nb-NO" sz="900" dirty="0"/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EE19EF9C-726E-4851-9508-87BFC16F0680}"/>
              </a:ext>
            </a:extLst>
          </p:cNvPr>
          <p:cNvSpPr txBox="1"/>
          <p:nvPr/>
        </p:nvSpPr>
        <p:spPr>
          <a:xfrm>
            <a:off x="1716708" y="5499330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legens navn</a:t>
            </a:r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8A8C44FF-1DEE-4454-9811-698173A13D8D}"/>
              </a:ext>
            </a:extLst>
          </p:cNvPr>
          <p:cNvSpPr txBox="1"/>
          <p:nvPr/>
        </p:nvSpPr>
        <p:spPr>
          <a:xfrm>
            <a:off x="1707501" y="5314340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</a:t>
            </a:r>
            <a:r>
              <a:rPr lang="nb-NO" sz="900" dirty="0" err="1"/>
              <a:t>hentLege</a:t>
            </a:r>
            <a:r>
              <a:rPr lang="nb-NO" sz="900" dirty="0"/>
              <a:t>()</a:t>
            </a:r>
          </a:p>
        </p:txBody>
      </p:sp>
      <p:sp>
        <p:nvSpPr>
          <p:cNvPr id="113" name="TekstSylinder 112">
            <a:extLst>
              <a:ext uri="{FF2B5EF4-FFF2-40B4-BE49-F238E27FC236}">
                <a16:creationId xmlns:a16="http://schemas.microsoft.com/office/drawing/2014/main" id="{4FF7E4BA-D65C-4648-BF46-6326FE07491F}"/>
              </a:ext>
            </a:extLst>
          </p:cNvPr>
          <p:cNvSpPr txBox="1"/>
          <p:nvPr/>
        </p:nvSpPr>
        <p:spPr>
          <a:xfrm>
            <a:off x="1691794" y="1082003"/>
            <a:ext cx="169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Abstract</a:t>
            </a:r>
            <a:r>
              <a:rPr lang="nb-NO" dirty="0"/>
              <a:t> Resept</a:t>
            </a:r>
          </a:p>
        </p:txBody>
      </p:sp>
      <p:sp>
        <p:nvSpPr>
          <p:cNvPr id="114" name="Rektangel: avrundede hjørner 113">
            <a:extLst>
              <a:ext uri="{FF2B5EF4-FFF2-40B4-BE49-F238E27FC236}">
                <a16:creationId xmlns:a16="http://schemas.microsoft.com/office/drawing/2014/main" id="{E969B80C-068F-437D-8387-367F80A16A2B}"/>
              </a:ext>
            </a:extLst>
          </p:cNvPr>
          <p:cNvSpPr/>
          <p:nvPr/>
        </p:nvSpPr>
        <p:spPr>
          <a:xfrm>
            <a:off x="4840641" y="907810"/>
            <a:ext cx="3206977" cy="188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481911B3-6B92-4BC2-A39B-5B67CA1621D1}"/>
              </a:ext>
            </a:extLst>
          </p:cNvPr>
          <p:cNvSpPr txBox="1"/>
          <p:nvPr/>
        </p:nvSpPr>
        <p:spPr>
          <a:xfrm>
            <a:off x="5281844" y="2051429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farge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F43340E2-EF37-4F63-BC92-FA970171DA59}"/>
              </a:ext>
            </a:extLst>
          </p:cNvPr>
          <p:cNvSpPr txBox="1"/>
          <p:nvPr/>
        </p:nvSpPr>
        <p:spPr>
          <a:xfrm>
            <a:off x="5272637" y="1866439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Farge()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85FD2DF8-6239-4B01-85B7-EC738ECE18D4}"/>
              </a:ext>
            </a:extLst>
          </p:cNvPr>
          <p:cNvSpPr txBox="1"/>
          <p:nvPr/>
        </p:nvSpPr>
        <p:spPr>
          <a:xfrm>
            <a:off x="5272633" y="1637049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EBCA9C6F-041B-49DB-9B15-2C927CAB7AFB}"/>
              </a:ext>
            </a:extLst>
          </p:cNvPr>
          <p:cNvSpPr txBox="1"/>
          <p:nvPr/>
        </p:nvSpPr>
        <p:spPr>
          <a:xfrm>
            <a:off x="5232253" y="1278762"/>
            <a:ext cx="19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BlaaResept</a:t>
            </a:r>
            <a:r>
              <a:rPr lang="nb-NO" sz="900" dirty="0"/>
              <a:t>(legemiddel, </a:t>
            </a:r>
            <a:r>
              <a:rPr lang="nb-NO" sz="900" dirty="0" err="1"/>
              <a:t>utskrivendeLege</a:t>
            </a:r>
            <a:r>
              <a:rPr lang="nb-NO" sz="900" dirty="0"/>
              <a:t>, </a:t>
            </a:r>
            <a:r>
              <a:rPr lang="nb-NO" sz="900" dirty="0" err="1"/>
              <a:t>paseintId</a:t>
            </a:r>
            <a:r>
              <a:rPr lang="nb-NO" sz="900" dirty="0"/>
              <a:t>, reit)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2E1F72B6-C7B7-4781-9817-EBF77C4786C3}"/>
              </a:ext>
            </a:extLst>
          </p:cNvPr>
          <p:cNvSpPr txBox="1"/>
          <p:nvPr/>
        </p:nvSpPr>
        <p:spPr>
          <a:xfrm>
            <a:off x="5096855" y="515535"/>
            <a:ext cx="134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BlaaResept</a:t>
            </a:r>
            <a:endParaRPr lang="nb-NO" dirty="0"/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64B7D9E0-F50E-48FB-95C6-DA0D09DE2D4C}"/>
              </a:ext>
            </a:extLst>
          </p:cNvPr>
          <p:cNvSpPr txBox="1"/>
          <p:nvPr/>
        </p:nvSpPr>
        <p:spPr>
          <a:xfrm>
            <a:off x="9890088" y="3261082"/>
            <a:ext cx="177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Militaerrespeter</a:t>
            </a:r>
            <a:endParaRPr lang="nb-NO" dirty="0"/>
          </a:p>
        </p:txBody>
      </p:sp>
      <p:sp>
        <p:nvSpPr>
          <p:cNvPr id="121" name="TekstSylinder 120">
            <a:extLst>
              <a:ext uri="{FF2B5EF4-FFF2-40B4-BE49-F238E27FC236}">
                <a16:creationId xmlns:a16="http://schemas.microsoft.com/office/drawing/2014/main" id="{93E3433F-F053-460B-9333-6BE01F0924A9}"/>
              </a:ext>
            </a:extLst>
          </p:cNvPr>
          <p:cNvSpPr txBox="1"/>
          <p:nvPr/>
        </p:nvSpPr>
        <p:spPr>
          <a:xfrm>
            <a:off x="9672288" y="6188260"/>
            <a:ext cx="920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Presept</a:t>
            </a:r>
            <a:endParaRPr lang="nb-NO" dirty="0"/>
          </a:p>
        </p:txBody>
      </p:sp>
      <p:sp>
        <p:nvSpPr>
          <p:cNvPr id="122" name="TekstSylinder 121">
            <a:extLst>
              <a:ext uri="{FF2B5EF4-FFF2-40B4-BE49-F238E27FC236}">
                <a16:creationId xmlns:a16="http://schemas.microsoft.com/office/drawing/2014/main" id="{2BEAF27A-0C61-4C09-AB72-99881FD52872}"/>
              </a:ext>
            </a:extLst>
          </p:cNvPr>
          <p:cNvSpPr txBox="1"/>
          <p:nvPr/>
        </p:nvSpPr>
        <p:spPr>
          <a:xfrm>
            <a:off x="2652455" y="2763546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23" name="TekstSylinder 122">
            <a:extLst>
              <a:ext uri="{FF2B5EF4-FFF2-40B4-BE49-F238E27FC236}">
                <a16:creationId xmlns:a16="http://schemas.microsoft.com/office/drawing/2014/main" id="{22BAC253-3DB2-4001-932D-7F6EEF52A8E8}"/>
              </a:ext>
            </a:extLst>
          </p:cNvPr>
          <p:cNvSpPr txBox="1"/>
          <p:nvPr/>
        </p:nvSpPr>
        <p:spPr>
          <a:xfrm>
            <a:off x="1717221" y="309482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EC59BE5-2F38-4DAD-AC15-955A307636CF}"/>
              </a:ext>
            </a:extLst>
          </p:cNvPr>
          <p:cNvSpPr txBox="1"/>
          <p:nvPr/>
        </p:nvSpPr>
        <p:spPr>
          <a:xfrm>
            <a:off x="2652455" y="3069207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75C35877-4B7F-41FA-9AD6-3131A2B2A3E8}"/>
              </a:ext>
            </a:extLst>
          </p:cNvPr>
          <p:cNvSpPr txBox="1"/>
          <p:nvPr/>
        </p:nvSpPr>
        <p:spPr>
          <a:xfrm>
            <a:off x="1717221" y="296748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reit</a:t>
            </a:r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09B2E047-725D-4921-92CB-054E46238DD1}"/>
              </a:ext>
            </a:extLst>
          </p:cNvPr>
          <p:cNvSpPr txBox="1"/>
          <p:nvPr/>
        </p:nvSpPr>
        <p:spPr>
          <a:xfrm>
            <a:off x="1723895" y="5907782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 </a:t>
            </a:r>
            <a:r>
              <a:rPr lang="nb-NO" sz="700" dirty="0" err="1"/>
              <a:t>this.pasientId</a:t>
            </a:r>
            <a:endParaRPr lang="nb-NO" sz="700" dirty="0"/>
          </a:p>
        </p:txBody>
      </p:sp>
      <p:sp>
        <p:nvSpPr>
          <p:cNvPr id="127" name="TekstSylinder 126">
            <a:extLst>
              <a:ext uri="{FF2B5EF4-FFF2-40B4-BE49-F238E27FC236}">
                <a16:creationId xmlns:a16="http://schemas.microsoft.com/office/drawing/2014/main" id="{EAC6A2BA-5F29-4D99-806C-28A8EC22161B}"/>
              </a:ext>
            </a:extLst>
          </p:cNvPr>
          <p:cNvSpPr txBox="1"/>
          <p:nvPr/>
        </p:nvSpPr>
        <p:spPr>
          <a:xfrm>
            <a:off x="1714688" y="5722793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hentPasientId</a:t>
            </a:r>
            <a:r>
              <a:rPr lang="nb-NO" sz="900" dirty="0"/>
              <a:t>()</a:t>
            </a:r>
          </a:p>
        </p:txBody>
      </p:sp>
      <p:sp>
        <p:nvSpPr>
          <p:cNvPr id="128" name="TekstSylinder 127">
            <a:extLst>
              <a:ext uri="{FF2B5EF4-FFF2-40B4-BE49-F238E27FC236}">
                <a16:creationId xmlns:a16="http://schemas.microsoft.com/office/drawing/2014/main" id="{E2E8FB81-C3A8-446A-93C7-D6225344B2A1}"/>
              </a:ext>
            </a:extLst>
          </p:cNvPr>
          <p:cNvSpPr txBox="1"/>
          <p:nvPr/>
        </p:nvSpPr>
        <p:spPr>
          <a:xfrm>
            <a:off x="1733105" y="6338465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 Returnerer </a:t>
            </a:r>
            <a:r>
              <a:rPr lang="nb-NO" sz="700" dirty="0" err="1"/>
              <a:t>this.reit</a:t>
            </a:r>
            <a:endParaRPr lang="nb-NO" sz="700" dirty="0"/>
          </a:p>
        </p:txBody>
      </p:sp>
      <p:sp>
        <p:nvSpPr>
          <p:cNvPr id="129" name="TekstSylinder 128">
            <a:extLst>
              <a:ext uri="{FF2B5EF4-FFF2-40B4-BE49-F238E27FC236}">
                <a16:creationId xmlns:a16="http://schemas.microsoft.com/office/drawing/2014/main" id="{CB05B94C-394E-44C6-B701-FCFEEB17A2F4}"/>
              </a:ext>
            </a:extLst>
          </p:cNvPr>
          <p:cNvSpPr txBox="1"/>
          <p:nvPr/>
        </p:nvSpPr>
        <p:spPr>
          <a:xfrm>
            <a:off x="1723895" y="6751486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true hvis det er mer enn en på reit, false hvis null</a:t>
            </a:r>
          </a:p>
        </p:txBody>
      </p:sp>
      <p:sp>
        <p:nvSpPr>
          <p:cNvPr id="130" name="TekstSylinder 129">
            <a:extLst>
              <a:ext uri="{FF2B5EF4-FFF2-40B4-BE49-F238E27FC236}">
                <a16:creationId xmlns:a16="http://schemas.microsoft.com/office/drawing/2014/main" id="{27FD942C-E942-46D5-9CF8-7DD10CF9480A}"/>
              </a:ext>
            </a:extLst>
          </p:cNvPr>
          <p:cNvSpPr txBox="1"/>
          <p:nvPr/>
        </p:nvSpPr>
        <p:spPr>
          <a:xfrm>
            <a:off x="1714688" y="6566499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Boolean</a:t>
            </a:r>
            <a:r>
              <a:rPr lang="nb-NO" sz="900" dirty="0"/>
              <a:t> bruk()</a:t>
            </a:r>
          </a:p>
        </p:txBody>
      </p:sp>
      <p:sp>
        <p:nvSpPr>
          <p:cNvPr id="131" name="TekstSylinder 130">
            <a:extLst>
              <a:ext uri="{FF2B5EF4-FFF2-40B4-BE49-F238E27FC236}">
                <a16:creationId xmlns:a16="http://schemas.microsoft.com/office/drawing/2014/main" id="{88CCC072-218B-440C-B9E9-20D217AAE72F}"/>
              </a:ext>
            </a:extLst>
          </p:cNvPr>
          <p:cNvSpPr txBox="1"/>
          <p:nvPr/>
        </p:nvSpPr>
        <p:spPr>
          <a:xfrm>
            <a:off x="1707501" y="6101722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hentReit</a:t>
            </a:r>
            <a:r>
              <a:rPr lang="nb-NO" sz="900" dirty="0"/>
              <a:t>()</a:t>
            </a:r>
          </a:p>
        </p:txBody>
      </p:sp>
      <p:sp>
        <p:nvSpPr>
          <p:cNvPr id="132" name="TekstSylinder 131">
            <a:extLst>
              <a:ext uri="{FF2B5EF4-FFF2-40B4-BE49-F238E27FC236}">
                <a16:creationId xmlns:a16="http://schemas.microsoft.com/office/drawing/2014/main" id="{8F16FC63-2839-4A70-ADBC-24B06BAD2841}"/>
              </a:ext>
            </a:extLst>
          </p:cNvPr>
          <p:cNvSpPr txBox="1"/>
          <p:nvPr/>
        </p:nvSpPr>
        <p:spPr>
          <a:xfrm>
            <a:off x="1749322" y="7274042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33" name="TekstSylinder 132">
            <a:extLst>
              <a:ext uri="{FF2B5EF4-FFF2-40B4-BE49-F238E27FC236}">
                <a16:creationId xmlns:a16="http://schemas.microsoft.com/office/drawing/2014/main" id="{6371CA93-B958-4CED-A6CC-D2B2E3B4846C}"/>
              </a:ext>
            </a:extLst>
          </p:cNvPr>
          <p:cNvSpPr txBox="1"/>
          <p:nvPr/>
        </p:nvSpPr>
        <p:spPr>
          <a:xfrm>
            <a:off x="1740108" y="7687065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b-NO" sz="700" dirty="0"/>
          </a:p>
        </p:txBody>
      </p:sp>
      <p:sp>
        <p:nvSpPr>
          <p:cNvPr id="134" name="TekstSylinder 133">
            <a:extLst>
              <a:ext uri="{FF2B5EF4-FFF2-40B4-BE49-F238E27FC236}">
                <a16:creationId xmlns:a16="http://schemas.microsoft.com/office/drawing/2014/main" id="{220B7478-5EB3-48DD-84C5-355BAC1CB760}"/>
              </a:ext>
            </a:extLst>
          </p:cNvPr>
          <p:cNvSpPr txBox="1"/>
          <p:nvPr/>
        </p:nvSpPr>
        <p:spPr>
          <a:xfrm>
            <a:off x="1730902" y="7502076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Abstract</a:t>
            </a:r>
            <a:r>
              <a:rPr lang="nb-NO" sz="900" dirty="0"/>
              <a:t> </a:t>
            </a:r>
            <a:r>
              <a:rPr lang="nb-NO" sz="900" dirty="0" err="1"/>
              <a:t>prisAaBetale</a:t>
            </a:r>
            <a:r>
              <a:rPr lang="nb-NO" sz="900" dirty="0"/>
              <a:t>()</a:t>
            </a:r>
          </a:p>
        </p:txBody>
      </p:sp>
      <p:sp>
        <p:nvSpPr>
          <p:cNvPr id="135" name="TekstSylinder 134">
            <a:extLst>
              <a:ext uri="{FF2B5EF4-FFF2-40B4-BE49-F238E27FC236}">
                <a16:creationId xmlns:a16="http://schemas.microsoft.com/office/drawing/2014/main" id="{6BFA04D3-9985-482B-AB21-A0749F89EA1D}"/>
              </a:ext>
            </a:extLst>
          </p:cNvPr>
          <p:cNvSpPr txBox="1"/>
          <p:nvPr/>
        </p:nvSpPr>
        <p:spPr>
          <a:xfrm>
            <a:off x="1723718" y="7037299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Abstract</a:t>
            </a:r>
            <a:r>
              <a:rPr lang="nb-NO" sz="900" dirty="0"/>
              <a:t> farge()</a:t>
            </a:r>
          </a:p>
        </p:txBody>
      </p:sp>
      <p:sp>
        <p:nvSpPr>
          <p:cNvPr id="136" name="TekstSylinder 135">
            <a:extLst>
              <a:ext uri="{FF2B5EF4-FFF2-40B4-BE49-F238E27FC236}">
                <a16:creationId xmlns:a16="http://schemas.microsoft.com/office/drawing/2014/main" id="{FE389251-3AC4-4D09-ABCC-8641EAABE796}"/>
              </a:ext>
            </a:extLst>
          </p:cNvPr>
          <p:cNvSpPr txBox="1"/>
          <p:nvPr/>
        </p:nvSpPr>
        <p:spPr>
          <a:xfrm>
            <a:off x="5194992" y="91050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137" name="TekstSylinder 136">
            <a:extLst>
              <a:ext uri="{FF2B5EF4-FFF2-40B4-BE49-F238E27FC236}">
                <a16:creationId xmlns:a16="http://schemas.microsoft.com/office/drawing/2014/main" id="{21DF9684-31A3-4C2E-B7CF-A7B57E359974}"/>
              </a:ext>
            </a:extLst>
          </p:cNvPr>
          <p:cNvSpPr txBox="1"/>
          <p:nvPr/>
        </p:nvSpPr>
        <p:spPr>
          <a:xfrm>
            <a:off x="5206693" y="107842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38" name="TekstSylinder 137">
            <a:extLst>
              <a:ext uri="{FF2B5EF4-FFF2-40B4-BE49-F238E27FC236}">
                <a16:creationId xmlns:a16="http://schemas.microsoft.com/office/drawing/2014/main" id="{62BA6BAB-9F00-4BE7-833B-39EB1D30851D}"/>
              </a:ext>
            </a:extLst>
          </p:cNvPr>
          <p:cNvSpPr txBox="1"/>
          <p:nvPr/>
        </p:nvSpPr>
        <p:spPr>
          <a:xfrm>
            <a:off x="6156003" y="99564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139" name="TekstSylinder 138">
            <a:extLst>
              <a:ext uri="{FF2B5EF4-FFF2-40B4-BE49-F238E27FC236}">
                <a16:creationId xmlns:a16="http://schemas.microsoft.com/office/drawing/2014/main" id="{B243BCE0-F2BB-482A-AA08-760CD62BF77D}"/>
              </a:ext>
            </a:extLst>
          </p:cNvPr>
          <p:cNvSpPr txBox="1"/>
          <p:nvPr/>
        </p:nvSpPr>
        <p:spPr>
          <a:xfrm>
            <a:off x="5265373" y="2461785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//Regner og returnerer pris</a:t>
            </a:r>
          </a:p>
        </p:txBody>
      </p:sp>
      <p:sp>
        <p:nvSpPr>
          <p:cNvPr id="140" name="TekstSylinder 139">
            <a:extLst>
              <a:ext uri="{FF2B5EF4-FFF2-40B4-BE49-F238E27FC236}">
                <a16:creationId xmlns:a16="http://schemas.microsoft.com/office/drawing/2014/main" id="{F7C9BA25-7052-46FD-A82B-2D9C15CB013B}"/>
              </a:ext>
            </a:extLst>
          </p:cNvPr>
          <p:cNvSpPr txBox="1"/>
          <p:nvPr/>
        </p:nvSpPr>
        <p:spPr>
          <a:xfrm>
            <a:off x="5256167" y="2276792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prisAaBetale</a:t>
            </a:r>
            <a:r>
              <a:rPr lang="nb-NO" sz="900" dirty="0"/>
              <a:t>()</a:t>
            </a:r>
          </a:p>
        </p:txBody>
      </p:sp>
      <p:sp>
        <p:nvSpPr>
          <p:cNvPr id="141" name="Rektangel: avrundede hjørner 140">
            <a:extLst>
              <a:ext uri="{FF2B5EF4-FFF2-40B4-BE49-F238E27FC236}">
                <a16:creationId xmlns:a16="http://schemas.microsoft.com/office/drawing/2014/main" id="{AA8BE69C-6279-466E-9C4D-871AA4FE7AF9}"/>
              </a:ext>
            </a:extLst>
          </p:cNvPr>
          <p:cNvSpPr/>
          <p:nvPr/>
        </p:nvSpPr>
        <p:spPr>
          <a:xfrm>
            <a:off x="4840641" y="3325656"/>
            <a:ext cx="3206977" cy="188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42" name="TekstSylinder 141">
            <a:extLst>
              <a:ext uri="{FF2B5EF4-FFF2-40B4-BE49-F238E27FC236}">
                <a16:creationId xmlns:a16="http://schemas.microsoft.com/office/drawing/2014/main" id="{9EE870F3-2CDF-4146-9B64-8D5310B084B0}"/>
              </a:ext>
            </a:extLst>
          </p:cNvPr>
          <p:cNvSpPr txBox="1"/>
          <p:nvPr/>
        </p:nvSpPr>
        <p:spPr>
          <a:xfrm>
            <a:off x="5281844" y="4469275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farge</a:t>
            </a:r>
          </a:p>
        </p:txBody>
      </p:sp>
      <p:sp>
        <p:nvSpPr>
          <p:cNvPr id="143" name="TekstSylinder 142">
            <a:extLst>
              <a:ext uri="{FF2B5EF4-FFF2-40B4-BE49-F238E27FC236}">
                <a16:creationId xmlns:a16="http://schemas.microsoft.com/office/drawing/2014/main" id="{6B745DBE-69B1-4EE2-ACEE-2ED7D942A97F}"/>
              </a:ext>
            </a:extLst>
          </p:cNvPr>
          <p:cNvSpPr txBox="1"/>
          <p:nvPr/>
        </p:nvSpPr>
        <p:spPr>
          <a:xfrm>
            <a:off x="5272637" y="4284285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Farge()</a:t>
            </a:r>
          </a:p>
        </p:txBody>
      </p:sp>
      <p:sp>
        <p:nvSpPr>
          <p:cNvPr id="144" name="TekstSylinder 143">
            <a:extLst>
              <a:ext uri="{FF2B5EF4-FFF2-40B4-BE49-F238E27FC236}">
                <a16:creationId xmlns:a16="http://schemas.microsoft.com/office/drawing/2014/main" id="{AB981628-8547-4D23-A487-F11BE9CB291C}"/>
              </a:ext>
            </a:extLst>
          </p:cNvPr>
          <p:cNvSpPr txBox="1"/>
          <p:nvPr/>
        </p:nvSpPr>
        <p:spPr>
          <a:xfrm>
            <a:off x="5272633" y="4054892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</a:t>
            </a:r>
          </a:p>
        </p:txBody>
      </p:sp>
      <p:sp>
        <p:nvSpPr>
          <p:cNvPr id="145" name="TekstSylinder 144">
            <a:extLst>
              <a:ext uri="{FF2B5EF4-FFF2-40B4-BE49-F238E27FC236}">
                <a16:creationId xmlns:a16="http://schemas.microsoft.com/office/drawing/2014/main" id="{FF1251DA-5DEC-4EC8-9F2D-2ACA751EC48D}"/>
              </a:ext>
            </a:extLst>
          </p:cNvPr>
          <p:cNvSpPr txBox="1"/>
          <p:nvPr/>
        </p:nvSpPr>
        <p:spPr>
          <a:xfrm>
            <a:off x="5232253" y="3696605"/>
            <a:ext cx="19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HvitResept</a:t>
            </a:r>
            <a:r>
              <a:rPr lang="nb-NO" sz="900" dirty="0"/>
              <a:t>(legemiddel, </a:t>
            </a:r>
            <a:r>
              <a:rPr lang="nb-NO" sz="900" dirty="0" err="1"/>
              <a:t>utskrivendeLege</a:t>
            </a:r>
            <a:r>
              <a:rPr lang="nb-NO" sz="900" dirty="0"/>
              <a:t>, </a:t>
            </a:r>
            <a:r>
              <a:rPr lang="nb-NO" sz="900" dirty="0" err="1"/>
              <a:t>paseintId</a:t>
            </a:r>
            <a:r>
              <a:rPr lang="nb-NO" sz="900" dirty="0"/>
              <a:t>, reit)</a:t>
            </a:r>
          </a:p>
        </p:txBody>
      </p:sp>
      <p:sp>
        <p:nvSpPr>
          <p:cNvPr id="146" name="TekstSylinder 145">
            <a:extLst>
              <a:ext uri="{FF2B5EF4-FFF2-40B4-BE49-F238E27FC236}">
                <a16:creationId xmlns:a16="http://schemas.microsoft.com/office/drawing/2014/main" id="{822C5CDC-F3DC-41E8-8D7F-55BBF57EF819}"/>
              </a:ext>
            </a:extLst>
          </p:cNvPr>
          <p:cNvSpPr txBox="1"/>
          <p:nvPr/>
        </p:nvSpPr>
        <p:spPr>
          <a:xfrm>
            <a:off x="5096855" y="2933377"/>
            <a:ext cx="134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HvitResept</a:t>
            </a:r>
            <a:endParaRPr lang="nb-NO" dirty="0"/>
          </a:p>
        </p:txBody>
      </p:sp>
      <p:sp>
        <p:nvSpPr>
          <p:cNvPr id="147" name="TekstSylinder 146">
            <a:extLst>
              <a:ext uri="{FF2B5EF4-FFF2-40B4-BE49-F238E27FC236}">
                <a16:creationId xmlns:a16="http://schemas.microsoft.com/office/drawing/2014/main" id="{E733591C-12FC-4305-9129-14C85B173A77}"/>
              </a:ext>
            </a:extLst>
          </p:cNvPr>
          <p:cNvSpPr txBox="1"/>
          <p:nvPr/>
        </p:nvSpPr>
        <p:spPr>
          <a:xfrm>
            <a:off x="5194992" y="3328343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148" name="TekstSylinder 147">
            <a:extLst>
              <a:ext uri="{FF2B5EF4-FFF2-40B4-BE49-F238E27FC236}">
                <a16:creationId xmlns:a16="http://schemas.microsoft.com/office/drawing/2014/main" id="{1A8B294A-8DB3-4B0D-A973-566DDC2481F3}"/>
              </a:ext>
            </a:extLst>
          </p:cNvPr>
          <p:cNvSpPr txBox="1"/>
          <p:nvPr/>
        </p:nvSpPr>
        <p:spPr>
          <a:xfrm>
            <a:off x="5206693" y="3496272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49" name="TekstSylinder 148">
            <a:extLst>
              <a:ext uri="{FF2B5EF4-FFF2-40B4-BE49-F238E27FC236}">
                <a16:creationId xmlns:a16="http://schemas.microsoft.com/office/drawing/2014/main" id="{73E8BCA4-4D19-444C-B1A8-0817ADDFFB24}"/>
              </a:ext>
            </a:extLst>
          </p:cNvPr>
          <p:cNvSpPr txBox="1"/>
          <p:nvPr/>
        </p:nvSpPr>
        <p:spPr>
          <a:xfrm>
            <a:off x="6156003" y="3413482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150" name="TekstSylinder 149">
            <a:extLst>
              <a:ext uri="{FF2B5EF4-FFF2-40B4-BE49-F238E27FC236}">
                <a16:creationId xmlns:a16="http://schemas.microsoft.com/office/drawing/2014/main" id="{0A9A07CC-87E5-4868-8F14-F14817E1E8DD}"/>
              </a:ext>
            </a:extLst>
          </p:cNvPr>
          <p:cNvSpPr txBox="1"/>
          <p:nvPr/>
        </p:nvSpPr>
        <p:spPr>
          <a:xfrm>
            <a:off x="5265373" y="4879627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//Regner og returnerer pris</a:t>
            </a:r>
          </a:p>
        </p:txBody>
      </p:sp>
      <p:sp>
        <p:nvSpPr>
          <p:cNvPr id="151" name="TekstSylinder 150">
            <a:extLst>
              <a:ext uri="{FF2B5EF4-FFF2-40B4-BE49-F238E27FC236}">
                <a16:creationId xmlns:a16="http://schemas.microsoft.com/office/drawing/2014/main" id="{1BEACDA3-6DF5-4618-B754-B8684B63AE8A}"/>
              </a:ext>
            </a:extLst>
          </p:cNvPr>
          <p:cNvSpPr txBox="1"/>
          <p:nvPr/>
        </p:nvSpPr>
        <p:spPr>
          <a:xfrm>
            <a:off x="5256167" y="4694638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prisAaBetale</a:t>
            </a:r>
            <a:r>
              <a:rPr lang="nb-NO" sz="900" dirty="0"/>
              <a:t>()</a:t>
            </a:r>
          </a:p>
        </p:txBody>
      </p:sp>
      <p:sp>
        <p:nvSpPr>
          <p:cNvPr id="152" name="Rektangel: avrundede hjørner 151">
            <a:extLst>
              <a:ext uri="{FF2B5EF4-FFF2-40B4-BE49-F238E27FC236}">
                <a16:creationId xmlns:a16="http://schemas.microsoft.com/office/drawing/2014/main" id="{2F13AD41-47B4-4058-A5E8-C2DC9DD9A92D}"/>
              </a:ext>
            </a:extLst>
          </p:cNvPr>
          <p:cNvSpPr/>
          <p:nvPr/>
        </p:nvSpPr>
        <p:spPr>
          <a:xfrm>
            <a:off x="9361374" y="3630414"/>
            <a:ext cx="3206977" cy="188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53" name="TekstSylinder 152">
            <a:extLst>
              <a:ext uri="{FF2B5EF4-FFF2-40B4-BE49-F238E27FC236}">
                <a16:creationId xmlns:a16="http://schemas.microsoft.com/office/drawing/2014/main" id="{9972AA2D-22A5-4DCD-AD78-D3F047B4BA58}"/>
              </a:ext>
            </a:extLst>
          </p:cNvPr>
          <p:cNvSpPr txBox="1"/>
          <p:nvPr/>
        </p:nvSpPr>
        <p:spPr>
          <a:xfrm>
            <a:off x="9802577" y="4774032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farge</a:t>
            </a:r>
          </a:p>
        </p:txBody>
      </p:sp>
      <p:sp>
        <p:nvSpPr>
          <p:cNvPr id="154" name="TekstSylinder 153">
            <a:extLst>
              <a:ext uri="{FF2B5EF4-FFF2-40B4-BE49-F238E27FC236}">
                <a16:creationId xmlns:a16="http://schemas.microsoft.com/office/drawing/2014/main" id="{713A5672-DAA9-4DF2-B088-2B9EFC789397}"/>
              </a:ext>
            </a:extLst>
          </p:cNvPr>
          <p:cNvSpPr txBox="1"/>
          <p:nvPr/>
        </p:nvSpPr>
        <p:spPr>
          <a:xfrm>
            <a:off x="9793370" y="4589043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Farge()</a:t>
            </a:r>
          </a:p>
        </p:txBody>
      </p:sp>
      <p:sp>
        <p:nvSpPr>
          <p:cNvPr id="155" name="TekstSylinder 154">
            <a:extLst>
              <a:ext uri="{FF2B5EF4-FFF2-40B4-BE49-F238E27FC236}">
                <a16:creationId xmlns:a16="http://schemas.microsoft.com/office/drawing/2014/main" id="{443BB370-FF0F-427C-9899-788892ACF497}"/>
              </a:ext>
            </a:extLst>
          </p:cNvPr>
          <p:cNvSpPr txBox="1"/>
          <p:nvPr/>
        </p:nvSpPr>
        <p:spPr>
          <a:xfrm>
            <a:off x="9793367" y="4359653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</a:t>
            </a:r>
          </a:p>
        </p:txBody>
      </p:sp>
      <p:sp>
        <p:nvSpPr>
          <p:cNvPr id="156" name="TekstSylinder 155">
            <a:extLst>
              <a:ext uri="{FF2B5EF4-FFF2-40B4-BE49-F238E27FC236}">
                <a16:creationId xmlns:a16="http://schemas.microsoft.com/office/drawing/2014/main" id="{1C68C06B-E3EE-421B-9631-419F4D5EC732}"/>
              </a:ext>
            </a:extLst>
          </p:cNvPr>
          <p:cNvSpPr txBox="1"/>
          <p:nvPr/>
        </p:nvSpPr>
        <p:spPr>
          <a:xfrm>
            <a:off x="9752990" y="4001362"/>
            <a:ext cx="19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HvitResept</a:t>
            </a:r>
            <a:r>
              <a:rPr lang="nb-NO" sz="900" dirty="0"/>
              <a:t>(legemiddel, </a:t>
            </a:r>
            <a:r>
              <a:rPr lang="nb-NO" sz="900" dirty="0" err="1"/>
              <a:t>utskrivendeLege</a:t>
            </a:r>
            <a:r>
              <a:rPr lang="nb-NO" sz="900" dirty="0"/>
              <a:t>, </a:t>
            </a:r>
            <a:r>
              <a:rPr lang="nb-NO" sz="900" dirty="0" err="1"/>
              <a:t>paseintId</a:t>
            </a:r>
            <a:r>
              <a:rPr lang="nb-NO" sz="900" dirty="0"/>
              <a:t>, reit)</a:t>
            </a:r>
          </a:p>
        </p:txBody>
      </p:sp>
      <p:sp>
        <p:nvSpPr>
          <p:cNvPr id="157" name="TekstSylinder 156">
            <a:extLst>
              <a:ext uri="{FF2B5EF4-FFF2-40B4-BE49-F238E27FC236}">
                <a16:creationId xmlns:a16="http://schemas.microsoft.com/office/drawing/2014/main" id="{7A28FDE0-625E-4266-ABA1-7A63018A42ED}"/>
              </a:ext>
            </a:extLst>
          </p:cNvPr>
          <p:cNvSpPr txBox="1"/>
          <p:nvPr/>
        </p:nvSpPr>
        <p:spPr>
          <a:xfrm>
            <a:off x="9715726" y="363310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158" name="TekstSylinder 157">
            <a:extLst>
              <a:ext uri="{FF2B5EF4-FFF2-40B4-BE49-F238E27FC236}">
                <a16:creationId xmlns:a16="http://schemas.microsoft.com/office/drawing/2014/main" id="{4C7F7811-0870-4C64-A623-812E06D9DAD0}"/>
              </a:ext>
            </a:extLst>
          </p:cNvPr>
          <p:cNvSpPr txBox="1"/>
          <p:nvPr/>
        </p:nvSpPr>
        <p:spPr>
          <a:xfrm>
            <a:off x="9727426" y="3801030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59" name="TekstSylinder 158">
            <a:extLst>
              <a:ext uri="{FF2B5EF4-FFF2-40B4-BE49-F238E27FC236}">
                <a16:creationId xmlns:a16="http://schemas.microsoft.com/office/drawing/2014/main" id="{3ADB2A38-27BA-48A1-A728-25EAB58095F7}"/>
              </a:ext>
            </a:extLst>
          </p:cNvPr>
          <p:cNvSpPr txBox="1"/>
          <p:nvPr/>
        </p:nvSpPr>
        <p:spPr>
          <a:xfrm>
            <a:off x="10676740" y="371824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160" name="TekstSylinder 159">
            <a:extLst>
              <a:ext uri="{FF2B5EF4-FFF2-40B4-BE49-F238E27FC236}">
                <a16:creationId xmlns:a16="http://schemas.microsoft.com/office/drawing/2014/main" id="{5DC5880A-98B3-4763-B4F5-6DAEC372F7B0}"/>
              </a:ext>
            </a:extLst>
          </p:cNvPr>
          <p:cNvSpPr txBox="1"/>
          <p:nvPr/>
        </p:nvSpPr>
        <p:spPr>
          <a:xfrm>
            <a:off x="9786107" y="5184385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//Regner og returnerer pris</a:t>
            </a:r>
          </a:p>
        </p:txBody>
      </p:sp>
      <p:sp>
        <p:nvSpPr>
          <p:cNvPr id="161" name="TekstSylinder 160">
            <a:extLst>
              <a:ext uri="{FF2B5EF4-FFF2-40B4-BE49-F238E27FC236}">
                <a16:creationId xmlns:a16="http://schemas.microsoft.com/office/drawing/2014/main" id="{E59F0A26-D73E-4D68-9078-627BFBB4DE39}"/>
              </a:ext>
            </a:extLst>
          </p:cNvPr>
          <p:cNvSpPr txBox="1"/>
          <p:nvPr/>
        </p:nvSpPr>
        <p:spPr>
          <a:xfrm>
            <a:off x="9776900" y="4999396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prisAaBetale</a:t>
            </a:r>
            <a:r>
              <a:rPr lang="nb-NO" sz="900" dirty="0"/>
              <a:t>()</a:t>
            </a:r>
          </a:p>
        </p:txBody>
      </p:sp>
      <p:sp>
        <p:nvSpPr>
          <p:cNvPr id="162" name="Rektangel: avrundede hjørner 161">
            <a:extLst>
              <a:ext uri="{FF2B5EF4-FFF2-40B4-BE49-F238E27FC236}">
                <a16:creationId xmlns:a16="http://schemas.microsoft.com/office/drawing/2014/main" id="{FF761F76-E5DE-4B0B-8277-2740D3772EEC}"/>
              </a:ext>
            </a:extLst>
          </p:cNvPr>
          <p:cNvSpPr/>
          <p:nvPr/>
        </p:nvSpPr>
        <p:spPr>
          <a:xfrm>
            <a:off x="9458359" y="6566494"/>
            <a:ext cx="3206977" cy="188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63" name="TekstSylinder 162">
            <a:extLst>
              <a:ext uri="{FF2B5EF4-FFF2-40B4-BE49-F238E27FC236}">
                <a16:creationId xmlns:a16="http://schemas.microsoft.com/office/drawing/2014/main" id="{A9A12893-7728-4876-99FB-687525185145}"/>
              </a:ext>
            </a:extLst>
          </p:cNvPr>
          <p:cNvSpPr txBox="1"/>
          <p:nvPr/>
        </p:nvSpPr>
        <p:spPr>
          <a:xfrm>
            <a:off x="9899565" y="7710112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//returnerer farge</a:t>
            </a:r>
          </a:p>
        </p:txBody>
      </p:sp>
      <p:sp>
        <p:nvSpPr>
          <p:cNvPr id="164" name="TekstSylinder 163">
            <a:extLst>
              <a:ext uri="{FF2B5EF4-FFF2-40B4-BE49-F238E27FC236}">
                <a16:creationId xmlns:a16="http://schemas.microsoft.com/office/drawing/2014/main" id="{3F3B6046-5E9C-4519-9C01-316E873F340F}"/>
              </a:ext>
            </a:extLst>
          </p:cNvPr>
          <p:cNvSpPr txBox="1"/>
          <p:nvPr/>
        </p:nvSpPr>
        <p:spPr>
          <a:xfrm>
            <a:off x="9890358" y="7525123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String</a:t>
            </a:r>
            <a:r>
              <a:rPr lang="nb-NO" sz="900" dirty="0"/>
              <a:t> Farge()</a:t>
            </a:r>
          </a:p>
        </p:txBody>
      </p:sp>
      <p:sp>
        <p:nvSpPr>
          <p:cNvPr id="165" name="TekstSylinder 164">
            <a:extLst>
              <a:ext uri="{FF2B5EF4-FFF2-40B4-BE49-F238E27FC236}">
                <a16:creationId xmlns:a16="http://schemas.microsoft.com/office/drawing/2014/main" id="{29872883-657C-4147-B48F-C7A51EAAEFEE}"/>
              </a:ext>
            </a:extLst>
          </p:cNvPr>
          <p:cNvSpPr txBox="1"/>
          <p:nvPr/>
        </p:nvSpPr>
        <p:spPr>
          <a:xfrm>
            <a:off x="9890351" y="7295733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//Konstruktør</a:t>
            </a:r>
          </a:p>
        </p:txBody>
      </p:sp>
      <p:sp>
        <p:nvSpPr>
          <p:cNvPr id="166" name="TekstSylinder 165">
            <a:extLst>
              <a:ext uri="{FF2B5EF4-FFF2-40B4-BE49-F238E27FC236}">
                <a16:creationId xmlns:a16="http://schemas.microsoft.com/office/drawing/2014/main" id="{75C73978-99F4-4B1C-8ECA-C8DE920003C0}"/>
              </a:ext>
            </a:extLst>
          </p:cNvPr>
          <p:cNvSpPr txBox="1"/>
          <p:nvPr/>
        </p:nvSpPr>
        <p:spPr>
          <a:xfrm>
            <a:off x="9849974" y="6937442"/>
            <a:ext cx="19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HvitResept</a:t>
            </a:r>
            <a:r>
              <a:rPr lang="nb-NO" sz="900" dirty="0"/>
              <a:t>(legemiddel, </a:t>
            </a:r>
            <a:r>
              <a:rPr lang="nb-NO" sz="900" dirty="0" err="1"/>
              <a:t>utskrivendeLege</a:t>
            </a:r>
            <a:r>
              <a:rPr lang="nb-NO" sz="900" dirty="0"/>
              <a:t>, </a:t>
            </a:r>
            <a:r>
              <a:rPr lang="nb-NO" sz="900" dirty="0" err="1"/>
              <a:t>paseintId</a:t>
            </a:r>
            <a:r>
              <a:rPr lang="nb-NO" sz="900" dirty="0"/>
              <a:t>)</a:t>
            </a:r>
          </a:p>
        </p:txBody>
      </p:sp>
      <p:sp>
        <p:nvSpPr>
          <p:cNvPr id="167" name="TekstSylinder 166">
            <a:extLst>
              <a:ext uri="{FF2B5EF4-FFF2-40B4-BE49-F238E27FC236}">
                <a16:creationId xmlns:a16="http://schemas.microsoft.com/office/drawing/2014/main" id="{FBB522D6-AF33-4D0D-BF36-942FE9357327}"/>
              </a:ext>
            </a:extLst>
          </p:cNvPr>
          <p:cNvSpPr txBox="1"/>
          <p:nvPr/>
        </p:nvSpPr>
        <p:spPr>
          <a:xfrm>
            <a:off x="9812714" y="6569184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Navn: pris</a:t>
            </a:r>
          </a:p>
        </p:txBody>
      </p:sp>
      <p:sp>
        <p:nvSpPr>
          <p:cNvPr id="168" name="TekstSylinder 167">
            <a:extLst>
              <a:ext uri="{FF2B5EF4-FFF2-40B4-BE49-F238E27FC236}">
                <a16:creationId xmlns:a16="http://schemas.microsoft.com/office/drawing/2014/main" id="{7E5CE198-AF94-435E-90AC-DE85CF778B02}"/>
              </a:ext>
            </a:extLst>
          </p:cNvPr>
          <p:cNvSpPr txBox="1"/>
          <p:nvPr/>
        </p:nvSpPr>
        <p:spPr>
          <a:xfrm>
            <a:off x="9824414" y="6737109"/>
            <a:ext cx="1644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Type: </a:t>
            </a:r>
            <a:r>
              <a:rPr lang="nb-NO" sz="900" dirty="0" err="1"/>
              <a:t>int</a:t>
            </a:r>
            <a:endParaRPr lang="nb-NO" sz="900" dirty="0"/>
          </a:p>
        </p:txBody>
      </p:sp>
      <p:sp>
        <p:nvSpPr>
          <p:cNvPr id="169" name="TekstSylinder 168">
            <a:extLst>
              <a:ext uri="{FF2B5EF4-FFF2-40B4-BE49-F238E27FC236}">
                <a16:creationId xmlns:a16="http://schemas.microsoft.com/office/drawing/2014/main" id="{229AE8F4-7B64-4D23-848F-E43859D9EFD3}"/>
              </a:ext>
            </a:extLst>
          </p:cNvPr>
          <p:cNvSpPr txBox="1"/>
          <p:nvPr/>
        </p:nvSpPr>
        <p:spPr>
          <a:xfrm>
            <a:off x="10773724" y="6654320"/>
            <a:ext cx="11074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0</a:t>
            </a:r>
          </a:p>
        </p:txBody>
      </p:sp>
      <p:sp>
        <p:nvSpPr>
          <p:cNvPr id="170" name="TekstSylinder 169">
            <a:extLst>
              <a:ext uri="{FF2B5EF4-FFF2-40B4-BE49-F238E27FC236}">
                <a16:creationId xmlns:a16="http://schemas.microsoft.com/office/drawing/2014/main" id="{CD630435-628D-426B-9BAC-E86F2032D0CF}"/>
              </a:ext>
            </a:extLst>
          </p:cNvPr>
          <p:cNvSpPr txBox="1"/>
          <p:nvPr/>
        </p:nvSpPr>
        <p:spPr>
          <a:xfrm>
            <a:off x="9883091" y="8120465"/>
            <a:ext cx="24901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700" dirty="0"/>
              <a:t>//Regner og returnerer pris</a:t>
            </a:r>
          </a:p>
        </p:txBody>
      </p:sp>
      <p:sp>
        <p:nvSpPr>
          <p:cNvPr id="171" name="TekstSylinder 170">
            <a:extLst>
              <a:ext uri="{FF2B5EF4-FFF2-40B4-BE49-F238E27FC236}">
                <a16:creationId xmlns:a16="http://schemas.microsoft.com/office/drawing/2014/main" id="{C1F1CF0D-946F-45BD-9677-736E288EAAD0}"/>
              </a:ext>
            </a:extLst>
          </p:cNvPr>
          <p:cNvSpPr txBox="1"/>
          <p:nvPr/>
        </p:nvSpPr>
        <p:spPr>
          <a:xfrm>
            <a:off x="9873885" y="7935476"/>
            <a:ext cx="19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/>
              <a:t>Public </a:t>
            </a:r>
            <a:r>
              <a:rPr lang="nb-NO" sz="900" dirty="0" err="1"/>
              <a:t>int</a:t>
            </a:r>
            <a:r>
              <a:rPr lang="nb-NO" sz="900" dirty="0"/>
              <a:t> </a:t>
            </a:r>
            <a:r>
              <a:rPr lang="nb-NO" sz="900" dirty="0" err="1"/>
              <a:t>prisAaBetale</a:t>
            </a:r>
            <a:r>
              <a:rPr lang="nb-NO" sz="900" dirty="0"/>
              <a:t>()</a:t>
            </a:r>
          </a:p>
        </p:txBody>
      </p:sp>
      <p:cxnSp>
        <p:nvCxnSpPr>
          <p:cNvPr id="172" name="Kobling: vinkel 171">
            <a:extLst>
              <a:ext uri="{FF2B5EF4-FFF2-40B4-BE49-F238E27FC236}">
                <a16:creationId xmlns:a16="http://schemas.microsoft.com/office/drawing/2014/main" id="{49E36A15-B8E9-4B38-A38D-590A062364B1}"/>
              </a:ext>
            </a:extLst>
          </p:cNvPr>
          <p:cNvCxnSpPr>
            <a:cxnSpLocks/>
            <a:stCxn id="113" idx="0"/>
            <a:endCxn id="119" idx="0"/>
          </p:cNvCxnSpPr>
          <p:nvPr/>
        </p:nvCxnSpPr>
        <p:spPr>
          <a:xfrm rot="5400000" flipH="1" flipV="1">
            <a:off x="3663711" y="-840191"/>
            <a:ext cx="566468" cy="3277920"/>
          </a:xfrm>
          <a:prstGeom prst="bentConnector3">
            <a:avLst>
              <a:gd name="adj1" fmla="val 140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Kobling: vinkel 172">
            <a:extLst>
              <a:ext uri="{FF2B5EF4-FFF2-40B4-BE49-F238E27FC236}">
                <a16:creationId xmlns:a16="http://schemas.microsoft.com/office/drawing/2014/main" id="{92D181A1-9DA7-4FF4-A2B3-86DFC1B84E96}"/>
              </a:ext>
            </a:extLst>
          </p:cNvPr>
          <p:cNvCxnSpPr>
            <a:cxnSpLocks/>
            <a:stCxn id="113" idx="0"/>
            <a:endCxn id="146" idx="1"/>
          </p:cNvCxnSpPr>
          <p:nvPr/>
        </p:nvCxnSpPr>
        <p:spPr>
          <a:xfrm rot="16200000" flipH="1">
            <a:off x="2615150" y="774838"/>
            <a:ext cx="2174540" cy="2788870"/>
          </a:xfrm>
          <a:prstGeom prst="bentConnector4">
            <a:avLst>
              <a:gd name="adj1" fmla="val -11228"/>
              <a:gd name="adj2" fmla="val 61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Kobling: vinkel 173">
            <a:extLst>
              <a:ext uri="{FF2B5EF4-FFF2-40B4-BE49-F238E27FC236}">
                <a16:creationId xmlns:a16="http://schemas.microsoft.com/office/drawing/2014/main" id="{3807529F-2C04-49EA-AED6-4514A4BC0034}"/>
              </a:ext>
            </a:extLst>
          </p:cNvPr>
          <p:cNvCxnSpPr>
            <a:stCxn id="146" idx="3"/>
            <a:endCxn id="120" idx="0"/>
          </p:cNvCxnSpPr>
          <p:nvPr/>
        </p:nvCxnSpPr>
        <p:spPr>
          <a:xfrm>
            <a:off x="6074954" y="3256543"/>
            <a:ext cx="4457703" cy="4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Kobling: vinkel 174">
            <a:extLst>
              <a:ext uri="{FF2B5EF4-FFF2-40B4-BE49-F238E27FC236}">
                <a16:creationId xmlns:a16="http://schemas.microsoft.com/office/drawing/2014/main" id="{C8A9E1E1-A501-44E6-A012-652786DF2587}"/>
              </a:ext>
            </a:extLst>
          </p:cNvPr>
          <p:cNvCxnSpPr>
            <a:stCxn id="146" idx="3"/>
            <a:endCxn id="121" idx="1"/>
          </p:cNvCxnSpPr>
          <p:nvPr/>
        </p:nvCxnSpPr>
        <p:spPr>
          <a:xfrm>
            <a:off x="6074954" y="3256543"/>
            <a:ext cx="3597334" cy="3254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Kobling: vinkel 175">
            <a:extLst>
              <a:ext uri="{FF2B5EF4-FFF2-40B4-BE49-F238E27FC236}">
                <a16:creationId xmlns:a16="http://schemas.microsoft.com/office/drawing/2014/main" id="{B9BC6250-42CF-4814-B8FE-3286FF898FC1}"/>
              </a:ext>
            </a:extLst>
          </p:cNvPr>
          <p:cNvCxnSpPr>
            <a:cxnSpLocks/>
            <a:stCxn id="14" idx="1"/>
            <a:endCxn id="113" idx="1"/>
          </p:cNvCxnSpPr>
          <p:nvPr/>
        </p:nvCxnSpPr>
        <p:spPr>
          <a:xfrm rot="10800000">
            <a:off x="1691794" y="1405169"/>
            <a:ext cx="947968" cy="8189348"/>
          </a:xfrm>
          <a:prstGeom prst="bentConnector3">
            <a:avLst>
              <a:gd name="adj1" fmla="val 124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Kobling: vinkel 176">
            <a:extLst>
              <a:ext uri="{FF2B5EF4-FFF2-40B4-BE49-F238E27FC236}">
                <a16:creationId xmlns:a16="http://schemas.microsoft.com/office/drawing/2014/main" id="{74C38A0D-FAEB-4FF7-A2D8-B014C6C7C806}"/>
              </a:ext>
            </a:extLst>
          </p:cNvPr>
          <p:cNvCxnSpPr>
            <a:cxnSpLocks/>
            <a:stCxn id="43" idx="0"/>
            <a:endCxn id="113" idx="3"/>
          </p:cNvCxnSpPr>
          <p:nvPr/>
        </p:nvCxnSpPr>
        <p:spPr>
          <a:xfrm rot="16200000" flipV="1">
            <a:off x="3456930" y="872415"/>
            <a:ext cx="7649715" cy="8715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ktangel 177">
            <a:extLst>
              <a:ext uri="{FF2B5EF4-FFF2-40B4-BE49-F238E27FC236}">
                <a16:creationId xmlns:a16="http://schemas.microsoft.com/office/drawing/2014/main" id="{74512D33-9BD1-4126-B32C-51170C5F6A29}"/>
              </a:ext>
            </a:extLst>
          </p:cNvPr>
          <p:cNvSpPr/>
          <p:nvPr/>
        </p:nvSpPr>
        <p:spPr>
          <a:xfrm>
            <a:off x="9715724" y="8644906"/>
            <a:ext cx="8242345" cy="6997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Rektangel 178">
            <a:extLst>
              <a:ext uri="{FF2B5EF4-FFF2-40B4-BE49-F238E27FC236}">
                <a16:creationId xmlns:a16="http://schemas.microsoft.com/office/drawing/2014/main" id="{CD6F39C1-DC60-49A5-BAEA-77DA4E338B2D}"/>
              </a:ext>
            </a:extLst>
          </p:cNvPr>
          <p:cNvSpPr/>
          <p:nvPr/>
        </p:nvSpPr>
        <p:spPr>
          <a:xfrm>
            <a:off x="787401" y="8930225"/>
            <a:ext cx="8242344" cy="480006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Rektangel 179">
            <a:extLst>
              <a:ext uri="{FF2B5EF4-FFF2-40B4-BE49-F238E27FC236}">
                <a16:creationId xmlns:a16="http://schemas.microsoft.com/office/drawing/2014/main" id="{C6EAC463-4742-4812-B0A6-AE1E2255D900}"/>
              </a:ext>
            </a:extLst>
          </p:cNvPr>
          <p:cNvSpPr/>
          <p:nvPr/>
        </p:nvSpPr>
        <p:spPr>
          <a:xfrm>
            <a:off x="0" y="0"/>
            <a:ext cx="12962707" cy="855600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936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1734</Words>
  <Application>Microsoft Office PowerPoint</Application>
  <PresentationFormat>Egendefinert</PresentationFormat>
  <Paragraphs>411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Anker Kilberg Skallevold</dc:creator>
  <cp:lastModifiedBy>Erik Anker Kilberg Skallevold</cp:lastModifiedBy>
  <cp:revision>1</cp:revision>
  <dcterms:created xsi:type="dcterms:W3CDTF">2021-02-14T16:15:20Z</dcterms:created>
  <dcterms:modified xsi:type="dcterms:W3CDTF">2021-02-14T16:29:11Z</dcterms:modified>
</cp:coreProperties>
</file>