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5603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5AAE0-8B18-4755-8C3E-F43EECE0A088}" v="16" dt="2021-02-23T12:31:1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24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Anker Kilberg Skallevold" userId="db5690e31e0c9187" providerId="LiveId" clId="{5AB5AAE0-8B18-4755-8C3E-F43EECE0A088}"/>
    <pc:docChg chg="custSel addSld delSld modSld">
      <pc:chgData name="Erik Anker Kilberg Skallevold" userId="db5690e31e0c9187" providerId="LiveId" clId="{5AB5AAE0-8B18-4755-8C3E-F43EECE0A088}" dt="2021-02-23T12:35:41.009" v="217" actId="20577"/>
      <pc:docMkLst>
        <pc:docMk/>
      </pc:docMkLst>
      <pc:sldChg chg="addSp delSp modSp mod">
        <pc:chgData name="Erik Anker Kilberg Skallevold" userId="db5690e31e0c9187" providerId="LiveId" clId="{5AB5AAE0-8B18-4755-8C3E-F43EECE0A088}" dt="2021-02-23T12:35:41.009" v="217" actId="20577"/>
        <pc:sldMkLst>
          <pc:docMk/>
          <pc:sldMk cId="2199658980" sldId="256"/>
        </pc:sldMkLst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2" creationId="{8AF22132-8418-4B0E-8FC2-7B744DD15515}"/>
          </ac:spMkLst>
        </pc:spChg>
        <pc:spChg chg="del">
          <ac:chgData name="Erik Anker Kilberg Skallevold" userId="db5690e31e0c9187" providerId="LiveId" clId="{5AB5AAE0-8B18-4755-8C3E-F43EECE0A088}" dt="2021-02-14T16:30:44.616" v="1" actId="478"/>
          <ac:spMkLst>
            <pc:docMk/>
            <pc:sldMk cId="2199658980" sldId="256"/>
            <ac:spMk id="2" creationId="{EDB27D80-8ED1-4E02-ADC6-9504C1A0D75F}"/>
          </ac:spMkLst>
        </pc:spChg>
        <pc:spChg chg="add mod">
          <ac:chgData name="Erik Anker Kilberg Skallevold" userId="db5690e31e0c9187" providerId="LiveId" clId="{5AB5AAE0-8B18-4755-8C3E-F43EECE0A088}" dt="2021-02-23T12:35:41.009" v="217" actId="20577"/>
          <ac:spMkLst>
            <pc:docMk/>
            <pc:sldMk cId="2199658980" sldId="256"/>
            <ac:spMk id="3" creationId="{7759EB37-9AA5-4648-9A8C-8A98350B1590}"/>
          </ac:spMkLst>
        </pc:spChg>
        <pc:spChg chg="del">
          <ac:chgData name="Erik Anker Kilberg Skallevold" userId="db5690e31e0c9187" providerId="LiveId" clId="{5AB5AAE0-8B18-4755-8C3E-F43EECE0A088}" dt="2021-02-14T16:30:43.413" v="0" actId="478"/>
          <ac:spMkLst>
            <pc:docMk/>
            <pc:sldMk cId="2199658980" sldId="256"/>
            <ac:spMk id="3" creationId="{8293A22D-CBA7-4CB4-960B-38E71B73561C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4" creationId="{F41CE90D-29EC-414D-8076-17401953CF05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5" creationId="{9B5E1C1A-C598-424F-AB88-6B4181084CCE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6" creationId="{C77350D0-AB52-4F76-A862-86B1AF75FA8B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20" creationId="{B38B714D-E7C0-4C16-9D75-EEE3FD567688}"/>
          </ac:spMkLst>
        </pc:spChg>
        <pc:spChg chg="add del mod">
          <ac:chgData name="Erik Anker Kilberg Skallevold" userId="db5690e31e0c9187" providerId="LiveId" clId="{5AB5AAE0-8B18-4755-8C3E-F43EECE0A088}" dt="2021-02-23T12:29:08.864" v="140" actId="478"/>
          <ac:spMkLst>
            <pc:docMk/>
            <pc:sldMk cId="2199658980" sldId="256"/>
            <ac:spMk id="21" creationId="{7B6E81D0-8246-45E8-867B-F692C0AE0550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22" creationId="{C3E85988-0E76-4EB8-8E63-2CE6D344C53B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23" creationId="{CE252405-E88F-4C1C-A319-50E01F7E277B}"/>
          </ac:spMkLst>
        </pc:spChg>
        <pc:spChg chg="add mod">
          <ac:chgData name="Erik Anker Kilberg Skallevold" userId="db5690e31e0c9187" providerId="LiveId" clId="{5AB5AAE0-8B18-4755-8C3E-F43EECE0A088}" dt="2021-02-23T12:30:10.264" v="152" actId="1076"/>
          <ac:spMkLst>
            <pc:docMk/>
            <pc:sldMk cId="2199658980" sldId="256"/>
            <ac:spMk id="24" creationId="{30527F3A-243C-4036-A641-983D1AE3AC0B}"/>
          </ac:spMkLst>
        </pc:spChg>
        <pc:spChg chg="add mod">
          <ac:chgData name="Erik Anker Kilberg Skallevold" userId="db5690e31e0c9187" providerId="LiveId" clId="{5AB5AAE0-8B18-4755-8C3E-F43EECE0A088}" dt="2021-02-23T12:30:33.733" v="159" actId="1076"/>
          <ac:spMkLst>
            <pc:docMk/>
            <pc:sldMk cId="2199658980" sldId="256"/>
            <ac:spMk id="31" creationId="{568FB997-9ADE-441C-B624-C9C0651777E8}"/>
          </ac:spMkLst>
        </pc:spChg>
        <pc:spChg chg="add mod">
          <ac:chgData name="Erik Anker Kilberg Skallevold" userId="db5690e31e0c9187" providerId="LiveId" clId="{5AB5AAE0-8B18-4755-8C3E-F43EECE0A088}" dt="2021-02-23T12:31:50.238" v="211" actId="1076"/>
          <ac:spMkLst>
            <pc:docMk/>
            <pc:sldMk cId="2199658980" sldId="256"/>
            <ac:spMk id="32" creationId="{0DBA5141-A32F-45B4-9BB2-72AB11F97B32}"/>
          </ac:spMkLst>
        </pc:spChg>
        <pc:spChg chg="add mod">
          <ac:chgData name="Erik Anker Kilberg Skallevold" userId="db5690e31e0c9187" providerId="LiveId" clId="{5AB5AAE0-8B18-4755-8C3E-F43EECE0A088}" dt="2021-02-23T12:31:52.323" v="212" actId="1076"/>
          <ac:spMkLst>
            <pc:docMk/>
            <pc:sldMk cId="2199658980" sldId="256"/>
            <ac:spMk id="33" creationId="{45044317-7EDC-417E-8A2B-7F7E330F632A}"/>
          </ac:spMkLst>
        </pc:sp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8" creationId="{D87C6A11-F6C8-4A48-B51F-1A398656FB8D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10" creationId="{BC8F5197-CB17-4C31-AA90-6B3205F62706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15" creationId="{24775B77-0515-46F6-9D45-B594867E6230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17" creationId="{B3B66C9B-5375-47CD-9AE6-33305FBFB7C2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26" creationId="{E0C44DE4-2649-416B-9ECE-06251FB31BE8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28" creationId="{C731AA71-5B3D-4654-90B6-00599B22EB72}"/>
          </ac:cxnSpMkLst>
        </pc:cxnChg>
        <pc:cxnChg chg="add mod">
          <ac:chgData name="Erik Anker Kilberg Skallevold" userId="db5690e31e0c9187" providerId="LiveId" clId="{5AB5AAE0-8B18-4755-8C3E-F43EECE0A088}" dt="2021-02-23T12:30:10.264" v="152" actId="1076"/>
          <ac:cxnSpMkLst>
            <pc:docMk/>
            <pc:sldMk cId="2199658980" sldId="256"/>
            <ac:cxnSpMk id="30" creationId="{B87C31BE-5620-4B01-98C5-1C7E1EB72244}"/>
          </ac:cxnSpMkLst>
        </pc:cxnChg>
        <pc:cxnChg chg="add">
          <ac:chgData name="Erik Anker Kilberg Skallevold" userId="db5690e31e0c9187" providerId="LiveId" clId="{5AB5AAE0-8B18-4755-8C3E-F43EECE0A088}" dt="2021-02-23T12:31:56.931" v="213" actId="11529"/>
          <ac:cxnSpMkLst>
            <pc:docMk/>
            <pc:sldMk cId="2199658980" sldId="256"/>
            <ac:cxnSpMk id="35" creationId="{E5D9BED1-91D4-4A6E-8865-9FFE0AEF5FE1}"/>
          </ac:cxnSpMkLst>
        </pc:cxnChg>
        <pc:cxnChg chg="add">
          <ac:chgData name="Erik Anker Kilberg Skallevold" userId="db5690e31e0c9187" providerId="LiveId" clId="{5AB5AAE0-8B18-4755-8C3E-F43EECE0A088}" dt="2021-02-23T12:32:03.905" v="214" actId="11529"/>
          <ac:cxnSpMkLst>
            <pc:docMk/>
            <pc:sldMk cId="2199658980" sldId="256"/>
            <ac:cxnSpMk id="37" creationId="{0F2CCDE6-A9EC-4195-98C6-4F675EAD9944}"/>
          </ac:cxnSpMkLst>
        </pc:cxnChg>
      </pc:sldChg>
      <pc:sldChg chg="delSp new del mod">
        <pc:chgData name="Erik Anker Kilberg Skallevold" userId="db5690e31e0c9187" providerId="LiveId" clId="{5AB5AAE0-8B18-4755-8C3E-F43EECE0A088}" dt="2021-02-23T12:27:41.002" v="83" actId="2696"/>
        <pc:sldMkLst>
          <pc:docMk/>
          <pc:sldMk cId="3977559046" sldId="257"/>
        </pc:sldMkLst>
        <pc:spChg chg="del">
          <ac:chgData name="Erik Anker Kilberg Skallevold" userId="db5690e31e0c9187" providerId="LiveId" clId="{5AB5AAE0-8B18-4755-8C3E-F43EECE0A088}" dt="2021-02-23T12:26:52.354" v="81" actId="478"/>
          <ac:spMkLst>
            <pc:docMk/>
            <pc:sldMk cId="3977559046" sldId="257"/>
            <ac:spMk id="2" creationId="{3B86CB81-654B-4320-8ABA-35B7935578AB}"/>
          </ac:spMkLst>
        </pc:spChg>
        <pc:spChg chg="del">
          <ac:chgData name="Erik Anker Kilberg Skallevold" userId="db5690e31e0c9187" providerId="LiveId" clId="{5AB5AAE0-8B18-4755-8C3E-F43EECE0A088}" dt="2021-02-23T12:26:54.059" v="82" actId="478"/>
          <ac:spMkLst>
            <pc:docMk/>
            <pc:sldMk cId="3977559046" sldId="257"/>
            <ac:spMk id="3" creationId="{9F0B0FC4-020A-4CDE-9365-578DD5E85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042" y="1122363"/>
            <a:ext cx="191702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3602038"/>
            <a:ext cx="191702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70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14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7" y="365125"/>
            <a:ext cx="5511448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3" y="365125"/>
            <a:ext cx="16214839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83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0" y="1709739"/>
            <a:ext cx="2204579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0" y="4589464"/>
            <a:ext cx="2204579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94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1825625"/>
            <a:ext cx="10863144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1825625"/>
            <a:ext cx="10863144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844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365126"/>
            <a:ext cx="2204579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4" y="1681163"/>
            <a:ext cx="108132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4" y="2505075"/>
            <a:ext cx="1081322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1" y="1681163"/>
            <a:ext cx="10866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1" y="2505075"/>
            <a:ext cx="10866473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15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44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457200"/>
            <a:ext cx="82438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987426"/>
            <a:ext cx="1293992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2057400"/>
            <a:ext cx="82438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3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457200"/>
            <a:ext cx="82438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987426"/>
            <a:ext cx="1293992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2057400"/>
            <a:ext cx="82438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284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365126"/>
            <a:ext cx="22045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1825625"/>
            <a:ext cx="220457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6356351"/>
            <a:ext cx="5751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96A9-6645-4F65-8750-994ABC2FD566}" type="datetimeFigureOut">
              <a:rPr lang="nb-NO" smtClean="0"/>
              <a:t>23.02.2021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6356351"/>
            <a:ext cx="8626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6356351"/>
            <a:ext cx="57510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C40A-6DEC-4B27-A357-ECC67DFFBBD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119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8AF22132-8418-4B0E-8FC2-7B744DD15515}"/>
              </a:ext>
            </a:extLst>
          </p:cNvPr>
          <p:cNvSpPr txBox="1"/>
          <p:nvPr/>
        </p:nvSpPr>
        <p:spPr>
          <a:xfrm>
            <a:off x="763752" y="1654842"/>
            <a:ext cx="26510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Resept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759EB37-9AA5-4648-9A8C-8A98350B1590}"/>
              </a:ext>
            </a:extLst>
          </p:cNvPr>
          <p:cNvSpPr txBox="1"/>
          <p:nvPr/>
        </p:nvSpPr>
        <p:spPr>
          <a:xfrm>
            <a:off x="4977931" y="2847110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</a:t>
            </a:r>
            <a:r>
              <a:rPr lang="nb-NO" sz="3600" dirty="0" err="1"/>
              <a:t>BlaaResept</a:t>
            </a:r>
            <a:endParaRPr lang="nb-NO" sz="36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41CE90D-29EC-414D-8076-17401953CF05}"/>
              </a:ext>
            </a:extLst>
          </p:cNvPr>
          <p:cNvSpPr txBox="1"/>
          <p:nvPr/>
        </p:nvSpPr>
        <p:spPr>
          <a:xfrm>
            <a:off x="1488984" y="2846331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</a:t>
            </a:r>
            <a:r>
              <a:rPr lang="nb-NO" sz="3600" dirty="0" err="1"/>
              <a:t>HvitResept</a:t>
            </a:r>
            <a:endParaRPr lang="nb-NO" sz="3600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B5E1C1A-C598-424F-AB88-6B4181084CCE}"/>
              </a:ext>
            </a:extLst>
          </p:cNvPr>
          <p:cNvSpPr txBox="1"/>
          <p:nvPr/>
        </p:nvSpPr>
        <p:spPr>
          <a:xfrm>
            <a:off x="163477" y="4934934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</a:t>
            </a:r>
            <a:r>
              <a:rPr lang="nb-NO" sz="3600" dirty="0" err="1"/>
              <a:t>PResepter</a:t>
            </a:r>
            <a:endParaRPr lang="nb-NO" sz="3600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7350D0-AB52-4F76-A862-86B1AF75FA8B}"/>
              </a:ext>
            </a:extLst>
          </p:cNvPr>
          <p:cNvSpPr txBox="1"/>
          <p:nvPr/>
        </p:nvSpPr>
        <p:spPr>
          <a:xfrm>
            <a:off x="3280747" y="4900262"/>
            <a:ext cx="33943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</a:t>
            </a:r>
            <a:r>
              <a:rPr lang="nb-NO" sz="3600" dirty="0" err="1"/>
              <a:t>MilitaerResepter</a:t>
            </a:r>
            <a:endParaRPr lang="nb-NO" sz="3600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D87C6A11-F6C8-4A48-B51F-1A398656FB8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089257" y="2301171"/>
            <a:ext cx="725232" cy="54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BC8F5197-CB17-4C31-AA90-6B3205F62706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2089259" y="2301173"/>
            <a:ext cx="4214179" cy="54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24775B77-0515-46F6-9D45-B594867E623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488984" y="4046658"/>
            <a:ext cx="1325507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B3B66C9B-5375-47CD-9AE6-33305FBFB7C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814489" y="4046658"/>
            <a:ext cx="2163440" cy="85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B38B714D-E7C0-4C16-9D75-EEE3FD567688}"/>
              </a:ext>
            </a:extLst>
          </p:cNvPr>
          <p:cNvSpPr txBox="1"/>
          <p:nvPr/>
        </p:nvSpPr>
        <p:spPr>
          <a:xfrm>
            <a:off x="10129156" y="2421918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Legemiddel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3E85988-0E76-4EB8-8E63-2CE6D344C53B}"/>
              </a:ext>
            </a:extLst>
          </p:cNvPr>
          <p:cNvSpPr txBox="1"/>
          <p:nvPr/>
        </p:nvSpPr>
        <p:spPr>
          <a:xfrm>
            <a:off x="9960769" y="4718146"/>
            <a:ext cx="26510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Vanlig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CE252405-E88F-4C1C-A319-50E01F7E277B}"/>
              </a:ext>
            </a:extLst>
          </p:cNvPr>
          <p:cNvSpPr txBox="1"/>
          <p:nvPr/>
        </p:nvSpPr>
        <p:spPr>
          <a:xfrm>
            <a:off x="12780169" y="5065030"/>
            <a:ext cx="32258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Vanedannende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30527F3A-243C-4036-A641-983D1AE3AC0B}"/>
              </a:ext>
            </a:extLst>
          </p:cNvPr>
          <p:cNvSpPr txBox="1"/>
          <p:nvPr/>
        </p:nvSpPr>
        <p:spPr>
          <a:xfrm>
            <a:off x="7141369" y="5075781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Narkotisk</a:t>
            </a: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E0C44DE4-2649-416B-9ECE-06251FB31BE8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11286276" y="3622247"/>
            <a:ext cx="168387" cy="109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C731AA71-5B3D-4654-90B6-00599B22EB72}"/>
              </a:ext>
            </a:extLst>
          </p:cNvPr>
          <p:cNvCxnSpPr>
            <a:stCxn id="24" idx="0"/>
            <a:endCxn id="20" idx="2"/>
          </p:cNvCxnSpPr>
          <p:nvPr/>
        </p:nvCxnSpPr>
        <p:spPr>
          <a:xfrm flipV="1">
            <a:off x="8466876" y="3622246"/>
            <a:ext cx="2987787" cy="14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B87C31BE-5620-4B01-98C5-1C7E1EB72244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flipH="1" flipV="1">
            <a:off x="11454663" y="3622247"/>
            <a:ext cx="2938423" cy="144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568FB997-9ADE-441C-B624-C9C0651777E8}"/>
              </a:ext>
            </a:extLst>
          </p:cNvPr>
          <p:cNvSpPr txBox="1"/>
          <p:nvPr/>
        </p:nvSpPr>
        <p:spPr>
          <a:xfrm>
            <a:off x="19256900" y="2375751"/>
            <a:ext cx="26510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Lege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0DBA5141-A32F-45B4-9BB2-72AB11F97B32}"/>
              </a:ext>
            </a:extLst>
          </p:cNvPr>
          <p:cNvSpPr txBox="1"/>
          <p:nvPr/>
        </p:nvSpPr>
        <p:spPr>
          <a:xfrm>
            <a:off x="19256900" y="4323777"/>
            <a:ext cx="2651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sz="3600" dirty="0"/>
              <a:t>Class Spesialist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5044317-7EDC-417E-8A2B-7F7E330F632A}"/>
              </a:ext>
            </a:extLst>
          </p:cNvPr>
          <p:cNvSpPr txBox="1"/>
          <p:nvPr/>
        </p:nvSpPr>
        <p:spPr>
          <a:xfrm>
            <a:off x="14105675" y="2698916"/>
            <a:ext cx="4214179" cy="8309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dirty="0"/>
              <a:t>Interface Godkjenningsfritak</a:t>
            </a:r>
          </a:p>
        </p:txBody>
      </p: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E5D9BED1-91D4-4A6E-8865-9FFE0AEF5FE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20582407" y="3022082"/>
            <a:ext cx="0" cy="130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0F2CCDE6-A9EC-4195-98C6-4F675EAD9944}"/>
              </a:ext>
            </a:extLst>
          </p:cNvPr>
          <p:cNvCxnSpPr>
            <a:stCxn id="32" idx="0"/>
            <a:endCxn id="33" idx="5"/>
          </p:cNvCxnSpPr>
          <p:nvPr/>
        </p:nvCxnSpPr>
        <p:spPr>
          <a:xfrm flipH="1" flipV="1">
            <a:off x="17898436" y="3114415"/>
            <a:ext cx="2683971" cy="120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5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24</Words>
  <Application>Microsoft Office PowerPoint</Application>
  <PresentationFormat>Egendefinert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Anker Kilberg Skallevold</dc:creator>
  <cp:lastModifiedBy>Erik Anker Kilberg Skallevold</cp:lastModifiedBy>
  <cp:revision>1</cp:revision>
  <dcterms:created xsi:type="dcterms:W3CDTF">2021-02-14T16:30:31Z</dcterms:created>
  <dcterms:modified xsi:type="dcterms:W3CDTF">2021-02-23T13:00:18Z</dcterms:modified>
</cp:coreProperties>
</file>