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57" r:id="rId16"/>
    <p:sldId id="258" r:id="rId17"/>
    <p:sldId id="272" r:id="rId18"/>
    <p:sldId id="273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C7BF3-D452-41BB-B5DC-7506A7EC4B34}" v="25" dt="2021-05-24T15:00:18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Björkbäck" userId="22d25936-2a37-4c94-9986-306a0ffe603f" providerId="ADAL" clId="{A108E05F-6BAB-4D91-B609-0F34981F16E2}"/>
    <pc:docChg chg="custSel addSld modSld">
      <pc:chgData name="Erik Björkbäck" userId="22d25936-2a37-4c94-9986-306a0ffe603f" providerId="ADAL" clId="{A108E05F-6BAB-4D91-B609-0F34981F16E2}" dt="2021-05-17T09:42:55.870" v="360" actId="20577"/>
      <pc:docMkLst>
        <pc:docMk/>
      </pc:docMkLst>
      <pc:sldChg chg="modSp mod">
        <pc:chgData name="Erik Björkbäck" userId="22d25936-2a37-4c94-9986-306a0ffe603f" providerId="ADAL" clId="{A108E05F-6BAB-4D91-B609-0F34981F16E2}" dt="2021-05-17T09:40:19.358" v="221" actId="20577"/>
        <pc:sldMkLst>
          <pc:docMk/>
          <pc:sldMk cId="3589907290" sldId="257"/>
        </pc:sldMkLst>
        <pc:spChg chg="mod">
          <ac:chgData name="Erik Björkbäck" userId="22d25936-2a37-4c94-9986-306a0ffe603f" providerId="ADAL" clId="{A108E05F-6BAB-4D91-B609-0F34981F16E2}" dt="2021-05-17T09:40:19.358" v="221" actId="20577"/>
          <ac:spMkLst>
            <pc:docMk/>
            <pc:sldMk cId="3589907290" sldId="257"/>
            <ac:spMk id="3" creationId="{0E7794C3-713A-4E47-9088-D8BCE008C42C}"/>
          </ac:spMkLst>
        </pc:spChg>
      </pc:sldChg>
      <pc:sldChg chg="modSp new mod">
        <pc:chgData name="Erik Björkbäck" userId="22d25936-2a37-4c94-9986-306a0ffe603f" providerId="ADAL" clId="{A108E05F-6BAB-4D91-B609-0F34981F16E2}" dt="2021-05-17T09:42:55.870" v="360" actId="20577"/>
        <pc:sldMkLst>
          <pc:docMk/>
          <pc:sldMk cId="3696238663" sldId="258"/>
        </pc:sldMkLst>
        <pc:spChg chg="mod">
          <ac:chgData name="Erik Björkbäck" userId="22d25936-2a37-4c94-9986-306a0ffe603f" providerId="ADAL" clId="{A108E05F-6BAB-4D91-B609-0F34981F16E2}" dt="2021-05-17T09:41:16.968" v="244" actId="20577"/>
          <ac:spMkLst>
            <pc:docMk/>
            <pc:sldMk cId="3696238663" sldId="258"/>
            <ac:spMk id="2" creationId="{A47AC745-5E49-470A-8D60-F0D7F7F0F7D8}"/>
          </ac:spMkLst>
        </pc:spChg>
        <pc:spChg chg="mod">
          <ac:chgData name="Erik Björkbäck" userId="22d25936-2a37-4c94-9986-306a0ffe603f" providerId="ADAL" clId="{A108E05F-6BAB-4D91-B609-0F34981F16E2}" dt="2021-05-17T09:42:55.870" v="360" actId="20577"/>
          <ac:spMkLst>
            <pc:docMk/>
            <pc:sldMk cId="3696238663" sldId="258"/>
            <ac:spMk id="3" creationId="{EFD26ABD-6C5E-47F9-AD74-23EE32CA000E}"/>
          </ac:spMkLst>
        </pc:spChg>
      </pc:sldChg>
    </pc:docChg>
  </pc:docChgLst>
  <pc:docChgLst>
    <pc:chgData name="Erik Björkbäck" userId="22d25936-2a37-4c94-9986-306a0ffe603f" providerId="ADAL" clId="{91BC7BF3-D452-41BB-B5DC-7506A7EC4B34}"/>
    <pc:docChg chg="undo custSel addSld delSld modSld">
      <pc:chgData name="Erik Björkbäck" userId="22d25936-2a37-4c94-9986-306a0ffe603f" providerId="ADAL" clId="{91BC7BF3-D452-41BB-B5DC-7506A7EC4B34}" dt="2021-05-24T15:03:48.597" v="1183" actId="26606"/>
      <pc:docMkLst>
        <pc:docMk/>
      </pc:docMkLst>
      <pc:sldChg chg="addSp delSp modSp mod setBg delDesignElem">
        <pc:chgData name="Erik Björkbäck" userId="22d25936-2a37-4c94-9986-306a0ffe603f" providerId="ADAL" clId="{91BC7BF3-D452-41BB-B5DC-7506A7EC4B34}" dt="2021-05-24T15:03:28.692" v="1179" actId="26606"/>
        <pc:sldMkLst>
          <pc:docMk/>
          <pc:sldMk cId="2475483495" sldId="256"/>
        </pc:sldMkLst>
        <pc:spChg chg="mod or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2" creationId="{EC319E5C-FB4B-4353-B55A-473FCA2AC57F}"/>
          </ac:spMkLst>
        </pc:spChg>
        <pc:spChg chg="mod">
          <ac:chgData name="Erik Björkbäck" userId="22d25936-2a37-4c94-9986-306a0ffe603f" providerId="ADAL" clId="{91BC7BF3-D452-41BB-B5DC-7506A7EC4B34}" dt="2021-05-24T14:52:59.931" v="1076" actId="26606"/>
          <ac:spMkLst>
            <pc:docMk/>
            <pc:sldMk cId="2475483495" sldId="256"/>
            <ac:spMk id="3" creationId="{22CBA697-7E20-4C26-932F-E8E01D4D409A}"/>
          </ac:spMkLst>
        </pc:spChg>
        <pc:spChg chg="ad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5" creationId="{88294908-8B00-4F58-BBBA-20F71A40AA9E}"/>
          </ac:spMkLst>
        </pc:spChg>
        <pc:spChg chg="ad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6" creationId="{4364C879-1404-4203-8E9D-CC5DE0A621A2}"/>
          </ac:spMkLst>
        </pc:spChg>
        <pc:spChg chg="ad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7" creationId="{84617302-4B0D-4351-A6BB-6F0930D943AC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2475483495" sldId="256"/>
            <ac:spMk id="8" creationId="{88294908-8B00-4F58-BBBA-20F71A40AA9E}"/>
          </ac:spMkLst>
        </pc:spChg>
        <pc:spChg chg="ad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9" creationId="{DA2C7802-C2E0-4218-8F89-8DD7CCD2CD1C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2475483495" sldId="256"/>
            <ac:spMk id="10" creationId="{4364C879-1404-4203-8E9D-CC5DE0A621A2}"/>
          </ac:spMkLst>
        </pc:spChg>
        <pc:spChg chg="ad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11" creationId="{A6D7111A-21E5-4EE9-8A78-10E5530F0116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2475483495" sldId="256"/>
            <ac:spMk id="12" creationId="{84617302-4B0D-4351-A6BB-6F0930D943AC}"/>
          </ac:spMkLst>
        </pc:spChg>
        <pc:spChg chg="ad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13" creationId="{A3969E80-A77B-49FC-9122-D89AFD5EE118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2475483495" sldId="256"/>
            <ac:spMk id="14" creationId="{DA2C7802-C2E0-4218-8F89-8DD7CCD2CD1C}"/>
          </ac:spMkLst>
        </pc:spChg>
        <pc:spChg chg="ad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15" creationId="{1849CA57-76BD-4CF2-80BA-D7A46A01B7B1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2475483495" sldId="256"/>
            <ac:spMk id="16" creationId="{A6D7111A-21E5-4EE9-8A78-10E5530F0116}"/>
          </ac:spMkLst>
        </pc:spChg>
        <pc:spChg chg="ad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17" creationId="{35E9085E-E730-4768-83D4-6CB7E9897153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2475483495" sldId="256"/>
            <ac:spMk id="18" creationId="{A3969E80-A77B-49FC-9122-D89AFD5EE118}"/>
          </ac:spMkLst>
        </pc:spChg>
        <pc:spChg chg="ad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19" creationId="{973272FE-A474-4CAE-8CA2-BCC8B476C3F4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2475483495" sldId="256"/>
            <ac:spMk id="20" creationId="{1849CA57-76BD-4CF2-80BA-D7A46A01B7B1}"/>
          </ac:spMkLst>
        </pc:spChg>
        <pc:spChg chg="ad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21" creationId="{E07981EA-05A6-437C-88D7-B377B92B031D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2475483495" sldId="256"/>
            <ac:spMk id="22" creationId="{35E9085E-E730-4768-83D4-6CB7E9897153}"/>
          </ac:spMkLst>
        </pc:spChg>
        <pc:spChg chg="add">
          <ac:chgData name="Erik Björkbäck" userId="22d25936-2a37-4c94-9986-306a0ffe603f" providerId="ADAL" clId="{91BC7BF3-D452-41BB-B5DC-7506A7EC4B34}" dt="2021-05-24T15:03:28.692" v="1179" actId="26606"/>
          <ac:spMkLst>
            <pc:docMk/>
            <pc:sldMk cId="2475483495" sldId="256"/>
            <ac:spMk id="23" creationId="{15E3C750-986E-4769-B1AE-49289FBEE757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2475483495" sldId="256"/>
            <ac:spMk id="24" creationId="{973272FE-A474-4CAE-8CA2-BCC8B476C3F4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2475483495" sldId="256"/>
            <ac:spMk id="26" creationId="{E07981EA-05A6-437C-88D7-B377B92B031D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2475483495" sldId="256"/>
            <ac:spMk id="28" creationId="{15E3C750-986E-4769-B1AE-49289FBEE757}"/>
          </ac:spMkLst>
        </pc:spChg>
      </pc:sldChg>
      <pc:sldChg chg="addSp modSp mod setBg">
        <pc:chgData name="Erik Björkbäck" userId="22d25936-2a37-4c94-9986-306a0ffe603f" providerId="ADAL" clId="{91BC7BF3-D452-41BB-B5DC-7506A7EC4B34}" dt="2021-05-24T15:03:39.153" v="1180" actId="26606"/>
        <pc:sldMkLst>
          <pc:docMk/>
          <pc:sldMk cId="3589907290" sldId="257"/>
        </pc:sldMkLst>
        <pc:spChg chg="mod">
          <ac:chgData name="Erik Björkbäck" userId="22d25936-2a37-4c94-9986-306a0ffe603f" providerId="ADAL" clId="{91BC7BF3-D452-41BB-B5DC-7506A7EC4B34}" dt="2021-05-24T15:03:39.153" v="1180" actId="26606"/>
          <ac:spMkLst>
            <pc:docMk/>
            <pc:sldMk cId="3589907290" sldId="257"/>
            <ac:spMk id="2" creationId="{36B2C353-011D-4B99-98FC-5C2176DBF0E6}"/>
          </ac:spMkLst>
        </pc:spChg>
        <pc:spChg chg="mod">
          <ac:chgData name="Erik Björkbäck" userId="22d25936-2a37-4c94-9986-306a0ffe603f" providerId="ADAL" clId="{91BC7BF3-D452-41BB-B5DC-7506A7EC4B34}" dt="2021-05-24T15:03:39.153" v="1180" actId="26606"/>
          <ac:spMkLst>
            <pc:docMk/>
            <pc:sldMk cId="3589907290" sldId="257"/>
            <ac:spMk id="3" creationId="{0E7794C3-713A-4E47-9088-D8BCE008C42C}"/>
          </ac:spMkLst>
        </pc:spChg>
        <pc:spChg chg="add">
          <ac:chgData name="Erik Björkbäck" userId="22d25936-2a37-4c94-9986-306a0ffe603f" providerId="ADAL" clId="{91BC7BF3-D452-41BB-B5DC-7506A7EC4B34}" dt="2021-05-24T15:03:39.153" v="1180" actId="26606"/>
          <ac:spMkLst>
            <pc:docMk/>
            <pc:sldMk cId="3589907290" sldId="257"/>
            <ac:spMk id="8" creationId="{46D6306C-ED4F-4AAE-B4A5-EEA6AFAD726E}"/>
          </ac:spMkLst>
        </pc:spChg>
        <pc:spChg chg="add">
          <ac:chgData name="Erik Björkbäck" userId="22d25936-2a37-4c94-9986-306a0ffe603f" providerId="ADAL" clId="{91BC7BF3-D452-41BB-B5DC-7506A7EC4B34}" dt="2021-05-24T15:03:39.153" v="1180" actId="26606"/>
          <ac:spMkLst>
            <pc:docMk/>
            <pc:sldMk cId="3589907290" sldId="257"/>
            <ac:spMk id="10" creationId="{0EC5361D-F897-4856-B945-0455A365EB24}"/>
          </ac:spMkLst>
        </pc:spChg>
        <pc:spChg chg="add">
          <ac:chgData name="Erik Björkbäck" userId="22d25936-2a37-4c94-9986-306a0ffe603f" providerId="ADAL" clId="{91BC7BF3-D452-41BB-B5DC-7506A7EC4B34}" dt="2021-05-24T15:03:39.153" v="1180" actId="26606"/>
          <ac:spMkLst>
            <pc:docMk/>
            <pc:sldMk cId="3589907290" sldId="257"/>
            <ac:spMk id="12" creationId="{4508C0C5-2268-42B5-B3C8-4D0899E05F8C}"/>
          </ac:spMkLst>
        </pc:spChg>
        <pc:spChg chg="add">
          <ac:chgData name="Erik Björkbäck" userId="22d25936-2a37-4c94-9986-306a0ffe603f" providerId="ADAL" clId="{91BC7BF3-D452-41BB-B5DC-7506A7EC4B34}" dt="2021-05-24T15:03:39.153" v="1180" actId="26606"/>
          <ac:spMkLst>
            <pc:docMk/>
            <pc:sldMk cId="3589907290" sldId="257"/>
            <ac:spMk id="14" creationId="{141ACBDB-38F8-4B34-8183-BD95B4E55A62}"/>
          </ac:spMkLst>
        </pc:spChg>
        <pc:spChg chg="add">
          <ac:chgData name="Erik Björkbäck" userId="22d25936-2a37-4c94-9986-306a0ffe603f" providerId="ADAL" clId="{91BC7BF3-D452-41BB-B5DC-7506A7EC4B34}" dt="2021-05-24T15:03:39.153" v="1180" actId="26606"/>
          <ac:spMkLst>
            <pc:docMk/>
            <pc:sldMk cId="3589907290" sldId="257"/>
            <ac:spMk id="16" creationId="{DE00DB52-3455-4E2F-867B-A6D0516E175B}"/>
          </ac:spMkLst>
        </pc:spChg>
        <pc:spChg chg="add">
          <ac:chgData name="Erik Björkbäck" userId="22d25936-2a37-4c94-9986-306a0ffe603f" providerId="ADAL" clId="{91BC7BF3-D452-41BB-B5DC-7506A7EC4B34}" dt="2021-05-24T15:03:39.153" v="1180" actId="26606"/>
          <ac:spMkLst>
            <pc:docMk/>
            <pc:sldMk cId="3589907290" sldId="257"/>
            <ac:spMk id="18" creationId="{9E914C83-E0D8-4953-92D5-169D28CB43AE}"/>
          </ac:spMkLst>
        </pc:spChg>
        <pc:spChg chg="add">
          <ac:chgData name="Erik Björkbäck" userId="22d25936-2a37-4c94-9986-306a0ffe603f" providerId="ADAL" clId="{91BC7BF3-D452-41BB-B5DC-7506A7EC4B34}" dt="2021-05-24T15:03:39.153" v="1180" actId="26606"/>
          <ac:spMkLst>
            <pc:docMk/>
            <pc:sldMk cId="3589907290" sldId="257"/>
            <ac:spMk id="20" creationId="{3512E083-F550-46AF-8490-767ECFD00CB7}"/>
          </ac:spMkLst>
        </pc:spChg>
      </pc:sldChg>
      <pc:sldChg chg="addSp modSp mod setBg">
        <pc:chgData name="Erik Björkbäck" userId="22d25936-2a37-4c94-9986-306a0ffe603f" providerId="ADAL" clId="{91BC7BF3-D452-41BB-B5DC-7506A7EC4B34}" dt="2021-05-24T15:03:43.158" v="1181" actId="26606"/>
        <pc:sldMkLst>
          <pc:docMk/>
          <pc:sldMk cId="3696238663" sldId="258"/>
        </pc:sldMkLst>
        <pc:spChg chg="mod">
          <ac:chgData name="Erik Björkbäck" userId="22d25936-2a37-4c94-9986-306a0ffe603f" providerId="ADAL" clId="{91BC7BF3-D452-41BB-B5DC-7506A7EC4B34}" dt="2021-05-24T15:03:43.158" v="1181" actId="26606"/>
          <ac:spMkLst>
            <pc:docMk/>
            <pc:sldMk cId="3696238663" sldId="258"/>
            <ac:spMk id="2" creationId="{A47AC745-5E49-470A-8D60-F0D7F7F0F7D8}"/>
          </ac:spMkLst>
        </pc:spChg>
        <pc:spChg chg="mod">
          <ac:chgData name="Erik Björkbäck" userId="22d25936-2a37-4c94-9986-306a0ffe603f" providerId="ADAL" clId="{91BC7BF3-D452-41BB-B5DC-7506A7EC4B34}" dt="2021-05-24T15:03:43.158" v="1181" actId="26606"/>
          <ac:spMkLst>
            <pc:docMk/>
            <pc:sldMk cId="3696238663" sldId="258"/>
            <ac:spMk id="3" creationId="{EFD26ABD-6C5E-47F9-AD74-23EE32CA000E}"/>
          </ac:spMkLst>
        </pc:spChg>
        <pc:spChg chg="add">
          <ac:chgData name="Erik Björkbäck" userId="22d25936-2a37-4c94-9986-306a0ffe603f" providerId="ADAL" clId="{91BC7BF3-D452-41BB-B5DC-7506A7EC4B34}" dt="2021-05-24T15:03:43.158" v="1181" actId="26606"/>
          <ac:spMkLst>
            <pc:docMk/>
            <pc:sldMk cId="3696238663" sldId="258"/>
            <ac:spMk id="8" creationId="{46D6306C-ED4F-4AAE-B4A5-EEA6AFAD726E}"/>
          </ac:spMkLst>
        </pc:spChg>
        <pc:spChg chg="add">
          <ac:chgData name="Erik Björkbäck" userId="22d25936-2a37-4c94-9986-306a0ffe603f" providerId="ADAL" clId="{91BC7BF3-D452-41BB-B5DC-7506A7EC4B34}" dt="2021-05-24T15:03:43.158" v="1181" actId="26606"/>
          <ac:spMkLst>
            <pc:docMk/>
            <pc:sldMk cId="3696238663" sldId="258"/>
            <ac:spMk id="10" creationId="{0EC5361D-F897-4856-B945-0455A365EB24}"/>
          </ac:spMkLst>
        </pc:spChg>
        <pc:spChg chg="add">
          <ac:chgData name="Erik Björkbäck" userId="22d25936-2a37-4c94-9986-306a0ffe603f" providerId="ADAL" clId="{91BC7BF3-D452-41BB-B5DC-7506A7EC4B34}" dt="2021-05-24T15:03:43.158" v="1181" actId="26606"/>
          <ac:spMkLst>
            <pc:docMk/>
            <pc:sldMk cId="3696238663" sldId="258"/>
            <ac:spMk id="12" creationId="{4508C0C5-2268-42B5-B3C8-4D0899E05F8C}"/>
          </ac:spMkLst>
        </pc:spChg>
        <pc:spChg chg="add">
          <ac:chgData name="Erik Björkbäck" userId="22d25936-2a37-4c94-9986-306a0ffe603f" providerId="ADAL" clId="{91BC7BF3-D452-41BB-B5DC-7506A7EC4B34}" dt="2021-05-24T15:03:43.158" v="1181" actId="26606"/>
          <ac:spMkLst>
            <pc:docMk/>
            <pc:sldMk cId="3696238663" sldId="258"/>
            <ac:spMk id="14" creationId="{141ACBDB-38F8-4B34-8183-BD95B4E55A62}"/>
          </ac:spMkLst>
        </pc:spChg>
        <pc:spChg chg="add">
          <ac:chgData name="Erik Björkbäck" userId="22d25936-2a37-4c94-9986-306a0ffe603f" providerId="ADAL" clId="{91BC7BF3-D452-41BB-B5DC-7506A7EC4B34}" dt="2021-05-24T15:03:43.158" v="1181" actId="26606"/>
          <ac:spMkLst>
            <pc:docMk/>
            <pc:sldMk cId="3696238663" sldId="258"/>
            <ac:spMk id="16" creationId="{DE00DB52-3455-4E2F-867B-A6D0516E175B}"/>
          </ac:spMkLst>
        </pc:spChg>
        <pc:spChg chg="add">
          <ac:chgData name="Erik Björkbäck" userId="22d25936-2a37-4c94-9986-306a0ffe603f" providerId="ADAL" clId="{91BC7BF3-D452-41BB-B5DC-7506A7EC4B34}" dt="2021-05-24T15:03:43.158" v="1181" actId="26606"/>
          <ac:spMkLst>
            <pc:docMk/>
            <pc:sldMk cId="3696238663" sldId="258"/>
            <ac:spMk id="18" creationId="{9E914C83-E0D8-4953-92D5-169D28CB43AE}"/>
          </ac:spMkLst>
        </pc:spChg>
        <pc:spChg chg="add">
          <ac:chgData name="Erik Björkbäck" userId="22d25936-2a37-4c94-9986-306a0ffe603f" providerId="ADAL" clId="{91BC7BF3-D452-41BB-B5DC-7506A7EC4B34}" dt="2021-05-24T15:03:43.158" v="1181" actId="26606"/>
          <ac:spMkLst>
            <pc:docMk/>
            <pc:sldMk cId="3696238663" sldId="258"/>
            <ac:spMk id="20" creationId="{3512E083-F550-46AF-8490-767ECFD00CB7}"/>
          </ac:spMkLst>
        </pc:spChg>
      </pc:sldChg>
      <pc:sldChg chg="addSp delSp modSp new mod setBg delDesignElem">
        <pc:chgData name="Erik Björkbäck" userId="22d25936-2a37-4c94-9986-306a0ffe603f" providerId="ADAL" clId="{91BC7BF3-D452-41BB-B5DC-7506A7EC4B34}" dt="2021-05-24T14:57:50.934" v="1125" actId="20577"/>
        <pc:sldMkLst>
          <pc:docMk/>
          <pc:sldMk cId="3765504647" sldId="259"/>
        </pc:sldMkLst>
        <pc:spChg chg="mod ord">
          <ac:chgData name="Erik Björkbäck" userId="22d25936-2a37-4c94-9986-306a0ffe603f" providerId="ADAL" clId="{91BC7BF3-D452-41BB-B5DC-7506A7EC4B34}" dt="2021-05-24T14:57:50.934" v="1125" actId="20577"/>
          <ac:spMkLst>
            <pc:docMk/>
            <pc:sldMk cId="3765504647" sldId="259"/>
            <ac:spMk id="2" creationId="{BC91CF93-C1EB-47C8-AF8A-60F9A4CB38AB}"/>
          </ac:spMkLst>
        </pc:spChg>
        <pc:spChg chg="del">
          <ac:chgData name="Erik Björkbäck" userId="22d25936-2a37-4c94-9986-306a0ffe603f" providerId="ADAL" clId="{91BC7BF3-D452-41BB-B5DC-7506A7EC4B34}" dt="2021-05-24T14:27:52.242" v="3"/>
          <ac:spMkLst>
            <pc:docMk/>
            <pc:sldMk cId="3765504647" sldId="259"/>
            <ac:spMk id="3" creationId="{72D1B663-BE95-4BBF-B472-E9F42F461E49}"/>
          </ac:spMkLst>
        </pc:spChg>
        <pc:spChg chg="add del">
          <ac:chgData name="Erik Björkbäck" userId="22d25936-2a37-4c94-9986-306a0ffe603f" providerId="ADAL" clId="{91BC7BF3-D452-41BB-B5DC-7506A7EC4B34}" dt="2021-05-24T14:53:30.780" v="1079" actId="26606"/>
          <ac:spMkLst>
            <pc:docMk/>
            <pc:sldMk cId="3765504647" sldId="259"/>
            <ac:spMk id="8" creationId="{3D4FF1D3-0545-4D12-BE4E-FA8DE0B8F1B5}"/>
          </ac:spMkLst>
        </pc:spChg>
        <pc:spChg chg="add del">
          <ac:chgData name="Erik Björkbäck" userId="22d25936-2a37-4c94-9986-306a0ffe603f" providerId="ADAL" clId="{91BC7BF3-D452-41BB-B5DC-7506A7EC4B34}" dt="2021-05-24T14:54:08.600" v="1090" actId="26606"/>
          <ac:spMkLst>
            <pc:docMk/>
            <pc:sldMk cId="3765504647" sldId="259"/>
            <ac:spMk id="9" creationId="{D4771268-CB57-404A-9271-370EB28F6090}"/>
          </ac:spMkLst>
        </pc:spChg>
        <pc:spChg chg="add del">
          <ac:chgData name="Erik Björkbäck" userId="22d25936-2a37-4c94-9986-306a0ffe603f" providerId="ADAL" clId="{91BC7BF3-D452-41BB-B5DC-7506A7EC4B34}" dt="2021-05-24T14:53:30.780" v="1079" actId="26606"/>
          <ac:spMkLst>
            <pc:docMk/>
            <pc:sldMk cId="3765504647" sldId="259"/>
            <ac:spMk id="11" creationId="{2B566528-1B12-4246-9431-5C2D7D081168}"/>
          </ac:spMkLst>
        </pc:spChg>
        <pc:spChg chg="add del">
          <ac:chgData name="Erik Björkbäck" userId="22d25936-2a37-4c94-9986-306a0ffe603f" providerId="ADAL" clId="{91BC7BF3-D452-41BB-B5DC-7506A7EC4B34}" dt="2021-05-24T14:54:27.537" v="1092" actId="26606"/>
          <ac:spMkLst>
            <pc:docMk/>
            <pc:sldMk cId="3765504647" sldId="259"/>
            <ac:spMk id="14" creationId="{37C89E4B-3C9F-44B9-8B86-D9E3D112D8EC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3765504647" sldId="259"/>
            <ac:spMk id="23" creationId="{A4AC5506-6312-4701-8D3C-40187889A947}"/>
          </ac:spMkLst>
        </pc:spChg>
        <pc:grpChg chg="add del">
          <ac:chgData name="Erik Björkbäck" userId="22d25936-2a37-4c94-9986-306a0ffe603f" providerId="ADAL" clId="{91BC7BF3-D452-41BB-B5DC-7506A7EC4B34}" dt="2021-05-24T14:53:30.780" v="1079" actId="26606"/>
          <ac:grpSpMkLst>
            <pc:docMk/>
            <pc:sldMk cId="3765504647" sldId="259"/>
            <ac:grpSpMk id="13" creationId="{287F69AB-2350-44E3-9076-00265B93F313}"/>
          </ac:grpSpMkLst>
        </pc:grpChg>
        <pc:grpChg chg="add del">
          <ac:chgData name="Erik Björkbäck" userId="22d25936-2a37-4c94-9986-306a0ffe603f" providerId="ADAL" clId="{91BC7BF3-D452-41BB-B5DC-7506A7EC4B34}" dt="2021-05-24T14:53:30.780" v="1079" actId="26606"/>
          <ac:grpSpMkLst>
            <pc:docMk/>
            <pc:sldMk cId="3765504647" sldId="259"/>
            <ac:grpSpMk id="17" creationId="{3EA7D759-6BEF-4CBD-A325-BCFA77832B3F}"/>
          </ac:grpSpMkLst>
        </pc:grpChg>
        <pc:picChg chg="add mod ord">
          <ac:chgData name="Erik Björkbäck" userId="22d25936-2a37-4c94-9986-306a0ffe603f" providerId="ADAL" clId="{91BC7BF3-D452-41BB-B5DC-7506A7EC4B34}" dt="2021-05-24T14:54:27.537" v="1092" actId="26606"/>
          <ac:picMkLst>
            <pc:docMk/>
            <pc:sldMk cId="3765504647" sldId="259"/>
            <ac:picMk id="4" creationId="{9D800DF4-9806-4279-9C70-2AAE0D55A7A1}"/>
          </ac:picMkLst>
        </pc:picChg>
        <pc:cxnChg chg="add del">
          <ac:chgData name="Erik Björkbäck" userId="22d25936-2a37-4c94-9986-306a0ffe603f" providerId="ADAL" clId="{91BC7BF3-D452-41BB-B5DC-7506A7EC4B34}" dt="2021-05-24T14:54:27.537" v="1092" actId="26606"/>
          <ac:cxnSpMkLst>
            <pc:docMk/>
            <pc:sldMk cId="3765504647" sldId="259"/>
            <ac:cxnSpMk id="16" creationId="{AA2EAA10-076F-46BD-8F0F-B9A2FB77A85C}"/>
          </ac:cxnSpMkLst>
        </pc:cxnChg>
        <pc:cxnChg chg="add del">
          <ac:chgData name="Erik Björkbäck" userId="22d25936-2a37-4c94-9986-306a0ffe603f" providerId="ADAL" clId="{91BC7BF3-D452-41BB-B5DC-7506A7EC4B34}" dt="2021-05-24T14:54:27.537" v="1092" actId="26606"/>
          <ac:cxnSpMkLst>
            <pc:docMk/>
            <pc:sldMk cId="3765504647" sldId="259"/>
            <ac:cxnSpMk id="18" creationId="{D891E407-403B-4764-86C9-33A56D3BCAA3}"/>
          </ac:cxnSpMkLst>
        </pc:cxnChg>
      </pc:sldChg>
      <pc:sldChg chg="addSp delSp modSp new mod setBg delDesignElem">
        <pc:chgData name="Erik Björkbäck" userId="22d25936-2a37-4c94-9986-306a0ffe603f" providerId="ADAL" clId="{91BC7BF3-D452-41BB-B5DC-7506A7EC4B34}" dt="2021-05-24T14:58:28.126" v="1128"/>
        <pc:sldMkLst>
          <pc:docMk/>
          <pc:sldMk cId="1008047324" sldId="260"/>
        </pc:sldMkLst>
        <pc:spChg chg="del">
          <ac:chgData name="Erik Björkbäck" userId="22d25936-2a37-4c94-9986-306a0ffe603f" providerId="ADAL" clId="{91BC7BF3-D452-41BB-B5DC-7506A7EC4B34}" dt="2021-05-24T14:53:36.245" v="1081" actId="26606"/>
          <ac:spMkLst>
            <pc:docMk/>
            <pc:sldMk cId="1008047324" sldId="260"/>
            <ac:spMk id="2" creationId="{45CCB27B-980D-4987-B201-6E713BE90031}"/>
          </ac:spMkLst>
        </pc:spChg>
        <pc:spChg chg="del">
          <ac:chgData name="Erik Björkbäck" userId="22d25936-2a37-4c94-9986-306a0ffe603f" providerId="ADAL" clId="{91BC7BF3-D452-41BB-B5DC-7506A7EC4B34}" dt="2021-05-24T14:28:24.811" v="20"/>
          <ac:spMkLst>
            <pc:docMk/>
            <pc:sldMk cId="1008047324" sldId="260"/>
            <ac:spMk id="3" creationId="{3E7136AD-CFD5-4B08-AF43-5F957D7ACAA8}"/>
          </ac:spMkLst>
        </pc:spChg>
        <pc:spChg chg="add del mod">
          <ac:chgData name="Erik Björkbäck" userId="22d25936-2a37-4c94-9986-306a0ffe603f" providerId="ADAL" clId="{91BC7BF3-D452-41BB-B5DC-7506A7EC4B34}" dt="2021-05-24T14:58:28.126" v="1128"/>
          <ac:spMkLst>
            <pc:docMk/>
            <pc:sldMk cId="1008047324" sldId="260"/>
            <ac:spMk id="6" creationId="{E0FA3A30-8B3A-48CF-91CE-31F3448D8135}"/>
          </ac:spMkLst>
        </pc:spChg>
        <pc:spChg chg="add del">
          <ac:chgData name="Erik Björkbäck" userId="22d25936-2a37-4c94-9986-306a0ffe603f" providerId="ADAL" clId="{91BC7BF3-D452-41BB-B5DC-7506A7EC4B34}" dt="2021-05-24T14:54:05.109" v="1089" actId="26606"/>
          <ac:spMkLst>
            <pc:docMk/>
            <pc:sldMk cId="1008047324" sldId="260"/>
            <ac:spMk id="9" creationId="{F3060C83-F051-4F0E-ABAD-AA0DFC48B218}"/>
          </ac:spMkLst>
        </pc:spChg>
        <pc:spChg chg="add del">
          <ac:chgData name="Erik Björkbäck" userId="22d25936-2a37-4c94-9986-306a0ffe603f" providerId="ADAL" clId="{91BC7BF3-D452-41BB-B5DC-7506A7EC4B34}" dt="2021-05-24T14:54:05.109" v="1089" actId="26606"/>
          <ac:spMkLst>
            <pc:docMk/>
            <pc:sldMk cId="1008047324" sldId="260"/>
            <ac:spMk id="11" creationId="{83C98ABE-055B-441F-B07E-44F97F083C39}"/>
          </ac:spMkLst>
        </pc:spChg>
        <pc:spChg chg="add del">
          <ac:chgData name="Erik Björkbäck" userId="22d25936-2a37-4c94-9986-306a0ffe603f" providerId="ADAL" clId="{91BC7BF3-D452-41BB-B5DC-7506A7EC4B34}" dt="2021-05-24T14:54:05.109" v="1089" actId="26606"/>
          <ac:spMkLst>
            <pc:docMk/>
            <pc:sldMk cId="1008047324" sldId="260"/>
            <ac:spMk id="13" creationId="{29FDB030-9B49-4CED-8CCD-4D99382388AC}"/>
          </ac:spMkLst>
        </pc:spChg>
        <pc:spChg chg="add del">
          <ac:chgData name="Erik Björkbäck" userId="22d25936-2a37-4c94-9986-306a0ffe603f" providerId="ADAL" clId="{91BC7BF3-D452-41BB-B5DC-7506A7EC4B34}" dt="2021-05-24T14:54:05.109" v="1089" actId="26606"/>
          <ac:spMkLst>
            <pc:docMk/>
            <pc:sldMk cId="1008047324" sldId="260"/>
            <ac:spMk id="15" creationId="{3783CA14-24A1-485C-8B30-D6A5D87987AD}"/>
          </ac:spMkLst>
        </pc:spChg>
        <pc:spChg chg="add del">
          <ac:chgData name="Erik Björkbäck" userId="22d25936-2a37-4c94-9986-306a0ffe603f" providerId="ADAL" clId="{91BC7BF3-D452-41BB-B5DC-7506A7EC4B34}" dt="2021-05-24T14:54:05.109" v="1089" actId="26606"/>
          <ac:spMkLst>
            <pc:docMk/>
            <pc:sldMk cId="1008047324" sldId="260"/>
            <ac:spMk id="17" creationId="{9A97C86A-04D6-40F7-AE84-31AB43E6A846}"/>
          </ac:spMkLst>
        </pc:spChg>
        <pc:spChg chg="add del">
          <ac:chgData name="Erik Björkbäck" userId="22d25936-2a37-4c94-9986-306a0ffe603f" providerId="ADAL" clId="{91BC7BF3-D452-41BB-B5DC-7506A7EC4B34}" dt="2021-05-24T14:54:05.109" v="1089" actId="26606"/>
          <ac:spMkLst>
            <pc:docMk/>
            <pc:sldMk cId="1008047324" sldId="260"/>
            <ac:spMk id="19" creationId="{FF9F2414-84E8-453E-B1F3-389FDE8192D9}"/>
          </ac:spMkLst>
        </pc:spChg>
        <pc:spChg chg="add del">
          <ac:chgData name="Erik Björkbäck" userId="22d25936-2a37-4c94-9986-306a0ffe603f" providerId="ADAL" clId="{91BC7BF3-D452-41BB-B5DC-7506A7EC4B34}" dt="2021-05-24T14:54:05.109" v="1089" actId="26606"/>
          <ac:spMkLst>
            <pc:docMk/>
            <pc:sldMk cId="1008047324" sldId="260"/>
            <ac:spMk id="21" creationId="{3ECA69A1-7536-43AC-85EF-C7106179F5ED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008047324" sldId="260"/>
            <ac:spMk id="26" creationId="{37C89E4B-3C9F-44B9-8B86-D9E3D112D8EC}"/>
          </ac:spMkLst>
        </pc:spChg>
        <pc:picChg chg="add del mod">
          <ac:chgData name="Erik Björkbäck" userId="22d25936-2a37-4c94-9986-306a0ffe603f" providerId="ADAL" clId="{91BC7BF3-D452-41BB-B5DC-7506A7EC4B34}" dt="2021-05-24T14:58:00.199" v="1126" actId="478"/>
          <ac:picMkLst>
            <pc:docMk/>
            <pc:sldMk cId="1008047324" sldId="260"/>
            <ac:picMk id="4" creationId="{9FF36DCD-60CB-4217-BEF6-9136AE3E87B0}"/>
          </ac:picMkLst>
        </pc:picChg>
        <pc:picChg chg="add mod">
          <ac:chgData name="Erik Björkbäck" userId="22d25936-2a37-4c94-9986-306a0ffe603f" providerId="ADAL" clId="{91BC7BF3-D452-41BB-B5DC-7506A7EC4B34}" dt="2021-05-24T14:58:28.126" v="1128"/>
          <ac:picMkLst>
            <pc:docMk/>
            <pc:sldMk cId="1008047324" sldId="260"/>
            <ac:picMk id="7" creationId="{BCC05400-7A6F-4A5A-8C34-010E2BD61CE8}"/>
          </ac:picMkLst>
        </pc:picChg>
        <pc:cxnChg chg="add del">
          <ac:chgData name="Erik Björkbäck" userId="22d25936-2a37-4c94-9986-306a0ffe603f" providerId="ADAL" clId="{91BC7BF3-D452-41BB-B5DC-7506A7EC4B34}" dt="2021-05-24T14:55:42.099" v="1106"/>
          <ac:cxnSpMkLst>
            <pc:docMk/>
            <pc:sldMk cId="1008047324" sldId="260"/>
            <ac:cxnSpMk id="28" creationId="{AA2EAA10-076F-46BD-8F0F-B9A2FB77A85C}"/>
          </ac:cxnSpMkLst>
        </pc:cxnChg>
        <pc:cxnChg chg="add del">
          <ac:chgData name="Erik Björkbäck" userId="22d25936-2a37-4c94-9986-306a0ffe603f" providerId="ADAL" clId="{91BC7BF3-D452-41BB-B5DC-7506A7EC4B34}" dt="2021-05-24T14:55:42.099" v="1106"/>
          <ac:cxnSpMkLst>
            <pc:docMk/>
            <pc:sldMk cId="1008047324" sldId="260"/>
            <ac:cxnSpMk id="30" creationId="{D891E407-403B-4764-86C9-33A56D3BCAA3}"/>
          </ac:cxnSpMkLst>
        </pc:cxnChg>
      </pc:sldChg>
      <pc:sldChg chg="addSp delSp modSp new mod setBg delDesignElem">
        <pc:chgData name="Erik Björkbäck" userId="22d25936-2a37-4c94-9986-306a0ffe603f" providerId="ADAL" clId="{91BC7BF3-D452-41BB-B5DC-7506A7EC4B34}" dt="2021-05-24T14:58:53.990" v="1129"/>
        <pc:sldMkLst>
          <pc:docMk/>
          <pc:sldMk cId="31944701" sldId="261"/>
        </pc:sldMkLst>
        <pc:spChg chg="del">
          <ac:chgData name="Erik Björkbäck" userId="22d25936-2a37-4c94-9986-306a0ffe603f" providerId="ADAL" clId="{91BC7BF3-D452-41BB-B5DC-7506A7EC4B34}" dt="2021-05-24T14:53:41.798" v="1082" actId="26606"/>
          <ac:spMkLst>
            <pc:docMk/>
            <pc:sldMk cId="31944701" sldId="261"/>
            <ac:spMk id="2" creationId="{B7B1C024-2F77-4915-96F3-427E50B771C6}"/>
          </ac:spMkLst>
        </pc:spChg>
        <pc:spChg chg="del">
          <ac:chgData name="Erik Björkbäck" userId="22d25936-2a37-4c94-9986-306a0ffe603f" providerId="ADAL" clId="{91BC7BF3-D452-41BB-B5DC-7506A7EC4B34}" dt="2021-05-24T14:28:47.342" v="21"/>
          <ac:spMkLst>
            <pc:docMk/>
            <pc:sldMk cId="31944701" sldId="261"/>
            <ac:spMk id="3" creationId="{DCBC0418-5BC0-4F9A-974C-BCA0AFC44C39}"/>
          </ac:spMkLst>
        </pc:spChg>
        <pc:spChg chg="add del mod">
          <ac:chgData name="Erik Björkbäck" userId="22d25936-2a37-4c94-9986-306a0ffe603f" providerId="ADAL" clId="{91BC7BF3-D452-41BB-B5DC-7506A7EC4B34}" dt="2021-05-24T14:58:53.990" v="1129"/>
          <ac:spMkLst>
            <pc:docMk/>
            <pc:sldMk cId="31944701" sldId="261"/>
            <ac:spMk id="6" creationId="{37B22767-E60E-4858-AF2C-DFBEB904C416}"/>
          </ac:spMkLst>
        </pc:spChg>
        <pc:spChg chg="add del">
          <ac:chgData name="Erik Björkbäck" userId="22d25936-2a37-4c94-9986-306a0ffe603f" providerId="ADAL" clId="{91BC7BF3-D452-41BB-B5DC-7506A7EC4B34}" dt="2021-05-24T14:53:59.785" v="1088" actId="26606"/>
          <ac:spMkLst>
            <pc:docMk/>
            <pc:sldMk cId="31944701" sldId="261"/>
            <ac:spMk id="9" creationId="{F3060C83-F051-4F0E-ABAD-AA0DFC48B218}"/>
          </ac:spMkLst>
        </pc:spChg>
        <pc:spChg chg="add del">
          <ac:chgData name="Erik Björkbäck" userId="22d25936-2a37-4c94-9986-306a0ffe603f" providerId="ADAL" clId="{91BC7BF3-D452-41BB-B5DC-7506A7EC4B34}" dt="2021-05-24T14:53:59.785" v="1088" actId="26606"/>
          <ac:spMkLst>
            <pc:docMk/>
            <pc:sldMk cId="31944701" sldId="261"/>
            <ac:spMk id="11" creationId="{83C98ABE-055B-441F-B07E-44F97F083C39}"/>
          </ac:spMkLst>
        </pc:spChg>
        <pc:spChg chg="add del">
          <ac:chgData name="Erik Björkbäck" userId="22d25936-2a37-4c94-9986-306a0ffe603f" providerId="ADAL" clId="{91BC7BF3-D452-41BB-B5DC-7506A7EC4B34}" dt="2021-05-24T14:53:59.785" v="1088" actId="26606"/>
          <ac:spMkLst>
            <pc:docMk/>
            <pc:sldMk cId="31944701" sldId="261"/>
            <ac:spMk id="13" creationId="{29FDB030-9B49-4CED-8CCD-4D99382388AC}"/>
          </ac:spMkLst>
        </pc:spChg>
        <pc:spChg chg="add del">
          <ac:chgData name="Erik Björkbäck" userId="22d25936-2a37-4c94-9986-306a0ffe603f" providerId="ADAL" clId="{91BC7BF3-D452-41BB-B5DC-7506A7EC4B34}" dt="2021-05-24T14:53:59.785" v="1088" actId="26606"/>
          <ac:spMkLst>
            <pc:docMk/>
            <pc:sldMk cId="31944701" sldId="261"/>
            <ac:spMk id="15" creationId="{3783CA14-24A1-485C-8B30-D6A5D87987AD}"/>
          </ac:spMkLst>
        </pc:spChg>
        <pc:spChg chg="add del">
          <ac:chgData name="Erik Björkbäck" userId="22d25936-2a37-4c94-9986-306a0ffe603f" providerId="ADAL" clId="{91BC7BF3-D452-41BB-B5DC-7506A7EC4B34}" dt="2021-05-24T14:53:59.785" v="1088" actId="26606"/>
          <ac:spMkLst>
            <pc:docMk/>
            <pc:sldMk cId="31944701" sldId="261"/>
            <ac:spMk id="17" creationId="{9A97C86A-04D6-40F7-AE84-31AB43E6A846}"/>
          </ac:spMkLst>
        </pc:spChg>
        <pc:spChg chg="add del">
          <ac:chgData name="Erik Björkbäck" userId="22d25936-2a37-4c94-9986-306a0ffe603f" providerId="ADAL" clId="{91BC7BF3-D452-41BB-B5DC-7506A7EC4B34}" dt="2021-05-24T14:53:59.785" v="1088" actId="26606"/>
          <ac:spMkLst>
            <pc:docMk/>
            <pc:sldMk cId="31944701" sldId="261"/>
            <ac:spMk id="19" creationId="{FF9F2414-84E8-453E-B1F3-389FDE8192D9}"/>
          </ac:spMkLst>
        </pc:spChg>
        <pc:spChg chg="add del">
          <ac:chgData name="Erik Björkbäck" userId="22d25936-2a37-4c94-9986-306a0ffe603f" providerId="ADAL" clId="{91BC7BF3-D452-41BB-B5DC-7506A7EC4B34}" dt="2021-05-24T14:53:59.785" v="1088" actId="26606"/>
          <ac:spMkLst>
            <pc:docMk/>
            <pc:sldMk cId="31944701" sldId="261"/>
            <ac:spMk id="21" creationId="{3ECA69A1-7536-43AC-85EF-C7106179F5ED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31944701" sldId="261"/>
            <ac:spMk id="26" creationId="{37C89E4B-3C9F-44B9-8B86-D9E3D112D8EC}"/>
          </ac:spMkLst>
        </pc:spChg>
        <pc:picChg chg="add del mod">
          <ac:chgData name="Erik Björkbäck" userId="22d25936-2a37-4c94-9986-306a0ffe603f" providerId="ADAL" clId="{91BC7BF3-D452-41BB-B5DC-7506A7EC4B34}" dt="2021-05-24T14:58:11.471" v="1127" actId="478"/>
          <ac:picMkLst>
            <pc:docMk/>
            <pc:sldMk cId="31944701" sldId="261"/>
            <ac:picMk id="4" creationId="{46CFD06C-DFFB-4EBB-B2F3-8B9B19ED5E2F}"/>
          </ac:picMkLst>
        </pc:picChg>
        <pc:picChg chg="add mod">
          <ac:chgData name="Erik Björkbäck" userId="22d25936-2a37-4c94-9986-306a0ffe603f" providerId="ADAL" clId="{91BC7BF3-D452-41BB-B5DC-7506A7EC4B34}" dt="2021-05-24T14:58:53.990" v="1129"/>
          <ac:picMkLst>
            <pc:docMk/>
            <pc:sldMk cId="31944701" sldId="261"/>
            <ac:picMk id="7" creationId="{7F848B22-2415-492E-9C07-9C3D7B4229D8}"/>
          </ac:picMkLst>
        </pc:picChg>
        <pc:cxnChg chg="add del">
          <ac:chgData name="Erik Björkbäck" userId="22d25936-2a37-4c94-9986-306a0ffe603f" providerId="ADAL" clId="{91BC7BF3-D452-41BB-B5DC-7506A7EC4B34}" dt="2021-05-24T14:55:42.099" v="1106"/>
          <ac:cxnSpMkLst>
            <pc:docMk/>
            <pc:sldMk cId="31944701" sldId="261"/>
            <ac:cxnSpMk id="28" creationId="{AA2EAA10-076F-46BD-8F0F-B9A2FB77A85C}"/>
          </ac:cxnSpMkLst>
        </pc:cxnChg>
        <pc:cxnChg chg="add del">
          <ac:chgData name="Erik Björkbäck" userId="22d25936-2a37-4c94-9986-306a0ffe603f" providerId="ADAL" clId="{91BC7BF3-D452-41BB-B5DC-7506A7EC4B34}" dt="2021-05-24T14:55:42.099" v="1106"/>
          <ac:cxnSpMkLst>
            <pc:docMk/>
            <pc:sldMk cId="31944701" sldId="261"/>
            <ac:cxnSpMk id="30" creationId="{D891E407-403B-4764-86C9-33A56D3BCAA3}"/>
          </ac:cxnSpMkLst>
        </pc:cxnChg>
      </pc:sldChg>
      <pc:sldChg chg="addSp delSp modSp new mod setBg delDesignElem">
        <pc:chgData name="Erik Björkbäck" userId="22d25936-2a37-4c94-9986-306a0ffe603f" providerId="ADAL" clId="{91BC7BF3-D452-41BB-B5DC-7506A7EC4B34}" dt="2021-05-24T15:00:45.641" v="1155" actId="1076"/>
        <pc:sldMkLst>
          <pc:docMk/>
          <pc:sldMk cId="1297015533" sldId="262"/>
        </pc:sldMkLst>
        <pc:spChg chg="del mod ord">
          <ac:chgData name="Erik Björkbäck" userId="22d25936-2a37-4c94-9986-306a0ffe603f" providerId="ADAL" clId="{91BC7BF3-D452-41BB-B5DC-7506A7EC4B34}" dt="2021-05-24T15:00:02.038" v="1141" actId="478"/>
          <ac:spMkLst>
            <pc:docMk/>
            <pc:sldMk cId="1297015533" sldId="262"/>
            <ac:spMk id="2" creationId="{318D978A-9797-419D-B278-25E7DBA99BF3}"/>
          </ac:spMkLst>
        </pc:spChg>
        <pc:spChg chg="del">
          <ac:chgData name="Erik Björkbäck" userId="22d25936-2a37-4c94-9986-306a0ffe603f" providerId="ADAL" clId="{91BC7BF3-D452-41BB-B5DC-7506A7EC4B34}" dt="2021-05-24T14:29:06.797" v="22"/>
          <ac:spMkLst>
            <pc:docMk/>
            <pc:sldMk cId="1297015533" sldId="262"/>
            <ac:spMk id="3" creationId="{2A946FAF-0B58-4224-B9A0-6BB8D9D70F4F}"/>
          </ac:spMkLst>
        </pc:spChg>
        <pc:spChg chg="add del mod">
          <ac:chgData name="Erik Björkbäck" userId="22d25936-2a37-4c94-9986-306a0ffe603f" providerId="ADAL" clId="{91BC7BF3-D452-41BB-B5DC-7506A7EC4B34}" dt="2021-05-24T14:59:22.448" v="1132"/>
          <ac:spMkLst>
            <pc:docMk/>
            <pc:sldMk cId="1297015533" sldId="262"/>
            <ac:spMk id="6" creationId="{F0936BC8-9EA8-43F9-9231-182FAABDC3AB}"/>
          </ac:spMkLst>
        </pc:spChg>
        <pc:spChg chg="add del">
          <ac:chgData name="Erik Björkbäck" userId="22d25936-2a37-4c94-9986-306a0ffe603f" providerId="ADAL" clId="{91BC7BF3-D452-41BB-B5DC-7506A7EC4B34}" dt="2021-05-24T14:53:55.724" v="1086" actId="26606"/>
          <ac:spMkLst>
            <pc:docMk/>
            <pc:sldMk cId="1297015533" sldId="262"/>
            <ac:spMk id="8" creationId="{7DE99B6C-7B34-4E51-8DAD-815EC1464427}"/>
          </ac:spMkLst>
        </pc:spChg>
        <pc:spChg chg="add del">
          <ac:chgData name="Erik Björkbäck" userId="22d25936-2a37-4c94-9986-306a0ffe603f" providerId="ADAL" clId="{91BC7BF3-D452-41BB-B5DC-7506A7EC4B34}" dt="2021-05-24T14:53:45.573" v="1084" actId="26606"/>
          <ac:spMkLst>
            <pc:docMk/>
            <pc:sldMk cId="1297015533" sldId="262"/>
            <ac:spMk id="9" creationId="{37C89E4B-3C9F-44B9-8B86-D9E3D112D8EC}"/>
          </ac:spMkLst>
        </pc:spChg>
        <pc:spChg chg="add del mod">
          <ac:chgData name="Erik Björkbäck" userId="22d25936-2a37-4c94-9986-306a0ffe603f" providerId="ADAL" clId="{91BC7BF3-D452-41BB-B5DC-7506A7EC4B34}" dt="2021-05-24T15:00:04.156" v="1142" actId="478"/>
          <ac:spMkLst>
            <pc:docMk/>
            <pc:sldMk cId="1297015533" sldId="262"/>
            <ac:spMk id="12" creationId="{BD838CC4-EB4A-43C3-80D2-C30E84F70F06}"/>
          </ac:spMkLst>
        </pc:spChg>
        <pc:spChg chg="add del">
          <ac:chgData name="Erik Björkbäck" userId="22d25936-2a37-4c94-9986-306a0ffe603f" providerId="ADAL" clId="{91BC7BF3-D452-41BB-B5DC-7506A7EC4B34}" dt="2021-05-24T14:53:55.724" v="1086" actId="26606"/>
          <ac:spMkLst>
            <pc:docMk/>
            <pc:sldMk cId="1297015533" sldId="262"/>
            <ac:spMk id="16" creationId="{2B566528-1B12-4246-9431-5C2D7D081168}"/>
          </ac:spMkLst>
        </pc:spChg>
        <pc:spChg chg="add mod">
          <ac:chgData name="Erik Björkbäck" userId="22d25936-2a37-4c94-9986-306a0ffe603f" providerId="ADAL" clId="{91BC7BF3-D452-41BB-B5DC-7506A7EC4B34}" dt="2021-05-24T15:00:45.641" v="1155" actId="1076"/>
          <ac:spMkLst>
            <pc:docMk/>
            <pc:sldMk cId="1297015533" sldId="262"/>
            <ac:spMk id="21" creationId="{6301593E-7EDF-47FB-8206-D173AAEE3FF2}"/>
          </ac:spMkLst>
        </pc:spChg>
        <pc:spChg chg="add del">
          <ac:chgData name="Erik Björkbäck" userId="22d25936-2a37-4c94-9986-306a0ffe603f" providerId="ADAL" clId="{91BC7BF3-D452-41BB-B5DC-7506A7EC4B34}" dt="2021-05-24T14:54:32.875" v="1093" actId="26606"/>
          <ac:spMkLst>
            <pc:docMk/>
            <pc:sldMk cId="1297015533" sldId="262"/>
            <ac:spMk id="22" creationId="{37C89E4B-3C9F-44B9-8B86-D9E3D112D8EC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297015533" sldId="262"/>
            <ac:spMk id="29" creationId="{A4AC5506-6312-4701-8D3C-40187889A947}"/>
          </ac:spMkLst>
        </pc:spChg>
        <pc:grpChg chg="add del">
          <ac:chgData name="Erik Björkbäck" userId="22d25936-2a37-4c94-9986-306a0ffe603f" providerId="ADAL" clId="{91BC7BF3-D452-41BB-B5DC-7506A7EC4B34}" dt="2021-05-24T14:53:55.724" v="1086" actId="26606"/>
          <ac:grpSpMkLst>
            <pc:docMk/>
            <pc:sldMk cId="1297015533" sldId="262"/>
            <ac:grpSpMk id="17" creationId="{3EA7D759-6BEF-4CBD-A325-BCFA77832B3F}"/>
          </ac:grpSpMkLst>
        </pc:grpChg>
        <pc:grpChg chg="add del">
          <ac:chgData name="Erik Björkbäck" userId="22d25936-2a37-4c94-9986-306a0ffe603f" providerId="ADAL" clId="{91BC7BF3-D452-41BB-B5DC-7506A7EC4B34}" dt="2021-05-24T14:53:55.724" v="1086" actId="26606"/>
          <ac:grpSpMkLst>
            <pc:docMk/>
            <pc:sldMk cId="1297015533" sldId="262"/>
            <ac:grpSpMk id="20" creationId="{287F69AB-2350-44E3-9076-00265B93F313}"/>
          </ac:grpSpMkLst>
        </pc:grpChg>
        <pc:picChg chg="add del mod ord">
          <ac:chgData name="Erik Björkbäck" userId="22d25936-2a37-4c94-9986-306a0ffe603f" providerId="ADAL" clId="{91BC7BF3-D452-41BB-B5DC-7506A7EC4B34}" dt="2021-05-24T14:58:58.807" v="1130" actId="478"/>
          <ac:picMkLst>
            <pc:docMk/>
            <pc:sldMk cId="1297015533" sldId="262"/>
            <ac:picMk id="4" creationId="{B295EB4B-75D4-4A6B-AC56-C029ACBE6906}"/>
          </ac:picMkLst>
        </pc:picChg>
        <pc:picChg chg="add mod">
          <ac:chgData name="Erik Björkbäck" userId="22d25936-2a37-4c94-9986-306a0ffe603f" providerId="ADAL" clId="{91BC7BF3-D452-41BB-B5DC-7506A7EC4B34}" dt="2021-05-24T15:00:39.288" v="1153" actId="1076"/>
          <ac:picMkLst>
            <pc:docMk/>
            <pc:sldMk cId="1297015533" sldId="262"/>
            <ac:picMk id="7" creationId="{514FD0EC-6899-4F17-B076-42FF3DAE7D04}"/>
          </ac:picMkLst>
        </pc:picChg>
        <pc:cxnChg chg="add del">
          <ac:chgData name="Erik Björkbäck" userId="22d25936-2a37-4c94-9986-306a0ffe603f" providerId="ADAL" clId="{91BC7BF3-D452-41BB-B5DC-7506A7EC4B34}" dt="2021-05-24T14:53:45.573" v="1084" actId="26606"/>
          <ac:cxnSpMkLst>
            <pc:docMk/>
            <pc:sldMk cId="1297015533" sldId="262"/>
            <ac:cxnSpMk id="11" creationId="{AA2EAA10-076F-46BD-8F0F-B9A2FB77A85C}"/>
          </ac:cxnSpMkLst>
        </pc:cxnChg>
        <pc:cxnChg chg="add del">
          <ac:chgData name="Erik Björkbäck" userId="22d25936-2a37-4c94-9986-306a0ffe603f" providerId="ADAL" clId="{91BC7BF3-D452-41BB-B5DC-7506A7EC4B34}" dt="2021-05-24T14:53:45.573" v="1084" actId="26606"/>
          <ac:cxnSpMkLst>
            <pc:docMk/>
            <pc:sldMk cId="1297015533" sldId="262"/>
            <ac:cxnSpMk id="13" creationId="{D891E407-403B-4764-86C9-33A56D3BCAA3}"/>
          </ac:cxnSpMkLst>
        </pc:cxnChg>
        <pc:cxnChg chg="add del">
          <ac:chgData name="Erik Björkbäck" userId="22d25936-2a37-4c94-9986-306a0ffe603f" providerId="ADAL" clId="{91BC7BF3-D452-41BB-B5DC-7506A7EC4B34}" dt="2021-05-24T14:54:32.875" v="1093" actId="26606"/>
          <ac:cxnSpMkLst>
            <pc:docMk/>
            <pc:sldMk cId="1297015533" sldId="262"/>
            <ac:cxnSpMk id="23" creationId="{AA2EAA10-076F-46BD-8F0F-B9A2FB77A85C}"/>
          </ac:cxnSpMkLst>
        </pc:cxnChg>
        <pc:cxnChg chg="add del">
          <ac:chgData name="Erik Björkbäck" userId="22d25936-2a37-4c94-9986-306a0ffe603f" providerId="ADAL" clId="{91BC7BF3-D452-41BB-B5DC-7506A7EC4B34}" dt="2021-05-24T14:54:32.875" v="1093" actId="26606"/>
          <ac:cxnSpMkLst>
            <pc:docMk/>
            <pc:sldMk cId="1297015533" sldId="262"/>
            <ac:cxnSpMk id="24" creationId="{D891E407-403B-4764-86C9-33A56D3BCAA3}"/>
          </ac:cxnSpMkLst>
        </pc:cxnChg>
      </pc:sldChg>
      <pc:sldChg chg="addSp delSp modSp new del mod setBg delDesignElem">
        <pc:chgData name="Erik Björkbäck" userId="22d25936-2a37-4c94-9986-306a0ffe603f" providerId="ADAL" clId="{91BC7BF3-D452-41BB-B5DC-7506A7EC4B34}" dt="2021-05-24T14:59:42.970" v="1135" actId="47"/>
        <pc:sldMkLst>
          <pc:docMk/>
          <pc:sldMk cId="641486920" sldId="263"/>
        </pc:sldMkLst>
        <pc:spChg chg="del">
          <ac:chgData name="Erik Björkbäck" userId="22d25936-2a37-4c94-9986-306a0ffe603f" providerId="ADAL" clId="{91BC7BF3-D452-41BB-B5DC-7506A7EC4B34}" dt="2021-05-24T14:54:13.873" v="1091" actId="26606"/>
          <ac:spMkLst>
            <pc:docMk/>
            <pc:sldMk cId="641486920" sldId="263"/>
            <ac:spMk id="2" creationId="{F5D718DD-F33B-4D3D-9D20-D35AAD258D40}"/>
          </ac:spMkLst>
        </pc:spChg>
        <pc:spChg chg="del">
          <ac:chgData name="Erik Björkbäck" userId="22d25936-2a37-4c94-9986-306a0ffe603f" providerId="ADAL" clId="{91BC7BF3-D452-41BB-B5DC-7506A7EC4B34}" dt="2021-05-24T14:29:25.052" v="29"/>
          <ac:spMkLst>
            <pc:docMk/>
            <pc:sldMk cId="641486920" sldId="263"/>
            <ac:spMk id="3" creationId="{1E7082D4-0812-4A7F-B30E-763F28ED304C}"/>
          </ac:spMkLst>
        </pc:spChg>
        <pc:spChg chg="add del">
          <ac:chgData name="Erik Björkbäck" userId="22d25936-2a37-4c94-9986-306a0ffe603f" providerId="ADAL" clId="{91BC7BF3-D452-41BB-B5DC-7506A7EC4B34}" dt="2021-05-24T14:54:44.469" v="1098" actId="26606"/>
          <ac:spMkLst>
            <pc:docMk/>
            <pc:sldMk cId="641486920" sldId="263"/>
            <ac:spMk id="9" creationId="{42A4FC2C-047E-45A5-965D-8E1E3BF09BC6}"/>
          </ac:spMkLst>
        </pc:spChg>
        <pc:spChg chg="add del">
          <ac:chgData name="Erik Björkbäck" userId="22d25936-2a37-4c94-9986-306a0ffe603f" providerId="ADAL" clId="{91BC7BF3-D452-41BB-B5DC-7506A7EC4B34}" dt="2021-05-24T14:59:40.846" v="1134"/>
          <ac:spMkLst>
            <pc:docMk/>
            <pc:sldMk cId="641486920" sldId="263"/>
            <ac:spMk id="13" creationId="{F296D5C9-9DD5-42E7-B983-4BFCCC3D0758}"/>
          </ac:spMkLst>
        </pc:spChg>
        <pc:spChg chg="add del">
          <ac:chgData name="Erik Björkbäck" userId="22d25936-2a37-4c94-9986-306a0ffe603f" providerId="ADAL" clId="{91BC7BF3-D452-41BB-B5DC-7506A7EC4B34}" dt="2021-05-24T14:54:41.601" v="1095" actId="26606"/>
          <ac:spMkLst>
            <pc:docMk/>
            <pc:sldMk cId="641486920" sldId="263"/>
            <ac:spMk id="14" creationId="{6753252F-4873-4F63-801D-CC719279A7D5}"/>
          </ac:spMkLst>
        </pc:spChg>
        <pc:spChg chg="add del">
          <ac:chgData name="Erik Björkbäck" userId="22d25936-2a37-4c94-9986-306a0ffe603f" providerId="ADAL" clId="{91BC7BF3-D452-41BB-B5DC-7506A7EC4B34}" dt="2021-05-24T14:54:41.601" v="1095" actId="26606"/>
          <ac:spMkLst>
            <pc:docMk/>
            <pc:sldMk cId="641486920" sldId="263"/>
            <ac:spMk id="16" creationId="{047C8CCB-F95D-4249-92DD-651249D3535A}"/>
          </ac:spMkLst>
        </pc:spChg>
        <pc:spChg chg="add del">
          <ac:chgData name="Erik Björkbäck" userId="22d25936-2a37-4c94-9986-306a0ffe603f" providerId="ADAL" clId="{91BC7BF3-D452-41BB-B5DC-7506A7EC4B34}" dt="2021-05-24T14:54:44.465" v="1097" actId="26606"/>
          <ac:spMkLst>
            <pc:docMk/>
            <pc:sldMk cId="641486920" sldId="263"/>
            <ac:spMk id="18" creationId="{1500B4A4-B1F1-41EA-886A-B8A210DBCA3B}"/>
          </ac:spMkLst>
        </pc:spChg>
        <pc:spChg chg="add del">
          <ac:chgData name="Erik Björkbäck" userId="22d25936-2a37-4c94-9986-306a0ffe603f" providerId="ADAL" clId="{91BC7BF3-D452-41BB-B5DC-7506A7EC4B34}" dt="2021-05-24T14:54:44.465" v="1097" actId="26606"/>
          <ac:spMkLst>
            <pc:docMk/>
            <pc:sldMk cId="641486920" sldId="263"/>
            <ac:spMk id="19" creationId="{5E55A99C-0BDC-4DBE-8E40-9FA66F629FA1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641486920" sldId="263"/>
            <ac:spMk id="21" creationId="{2B1D4F77-A17C-43D7-B7FA-545148E4E93D}"/>
          </ac:spMkLst>
        </pc:spChg>
        <pc:picChg chg="add del mod">
          <ac:chgData name="Erik Björkbäck" userId="22d25936-2a37-4c94-9986-306a0ffe603f" providerId="ADAL" clId="{91BC7BF3-D452-41BB-B5DC-7506A7EC4B34}" dt="2021-05-24T14:59:00.499" v="1131" actId="478"/>
          <ac:picMkLst>
            <pc:docMk/>
            <pc:sldMk cId="641486920" sldId="263"/>
            <ac:picMk id="4" creationId="{B48702AA-B51B-4CCB-93F5-FA342E3BD972}"/>
          </ac:picMkLst>
        </pc:picChg>
        <pc:picChg chg="add del mod">
          <ac:chgData name="Erik Björkbäck" userId="22d25936-2a37-4c94-9986-306a0ffe603f" providerId="ADAL" clId="{91BC7BF3-D452-41BB-B5DC-7506A7EC4B34}" dt="2021-05-24T14:59:40.846" v="1134"/>
          <ac:picMkLst>
            <pc:docMk/>
            <pc:sldMk cId="641486920" sldId="263"/>
            <ac:picMk id="5" creationId="{0969E588-783B-4019-91E6-86DED4E98E47}"/>
          </ac:picMkLst>
        </pc:picChg>
      </pc:sldChg>
      <pc:sldChg chg="addSp delSp modSp new mod">
        <pc:chgData name="Erik Björkbäck" userId="22d25936-2a37-4c94-9986-306a0ffe603f" providerId="ADAL" clId="{91BC7BF3-D452-41BB-B5DC-7506A7EC4B34}" dt="2021-05-24T15:01:06.815" v="1159" actId="1076"/>
        <pc:sldMkLst>
          <pc:docMk/>
          <pc:sldMk cId="3632537022" sldId="264"/>
        </pc:sldMkLst>
        <pc:spChg chg="mod">
          <ac:chgData name="Erik Björkbäck" userId="22d25936-2a37-4c94-9986-306a0ffe603f" providerId="ADAL" clId="{91BC7BF3-D452-41BB-B5DC-7506A7EC4B34}" dt="2021-05-24T15:01:06.815" v="1159" actId="1076"/>
          <ac:spMkLst>
            <pc:docMk/>
            <pc:sldMk cId="3632537022" sldId="264"/>
            <ac:spMk id="2" creationId="{C42A1D09-73D9-47E6-8688-655D7562D3F1}"/>
          </ac:spMkLst>
        </pc:spChg>
        <pc:spChg chg="del">
          <ac:chgData name="Erik Björkbäck" userId="22d25936-2a37-4c94-9986-306a0ffe603f" providerId="ADAL" clId="{91BC7BF3-D452-41BB-B5DC-7506A7EC4B34}" dt="2021-05-24T14:29:47.117" v="30"/>
          <ac:spMkLst>
            <pc:docMk/>
            <pc:sldMk cId="3632537022" sldId="264"/>
            <ac:spMk id="3" creationId="{B83BE167-E521-460F-B647-E2A84D28C57B}"/>
          </ac:spMkLst>
        </pc:spChg>
        <pc:picChg chg="add mod">
          <ac:chgData name="Erik Björkbäck" userId="22d25936-2a37-4c94-9986-306a0ffe603f" providerId="ADAL" clId="{91BC7BF3-D452-41BB-B5DC-7506A7EC4B34}" dt="2021-05-24T14:56:40.655" v="1112"/>
          <ac:picMkLst>
            <pc:docMk/>
            <pc:sldMk cId="3632537022" sldId="264"/>
            <ac:picMk id="4" creationId="{E4C82D9F-9020-4D4A-A165-DAFF2D469AAF}"/>
          </ac:picMkLst>
        </pc:picChg>
      </pc:sldChg>
      <pc:sldChg chg="addSp delSp modSp new mod">
        <pc:chgData name="Erik Björkbäck" userId="22d25936-2a37-4c94-9986-306a0ffe603f" providerId="ADAL" clId="{91BC7BF3-D452-41BB-B5DC-7506A7EC4B34}" dt="2021-05-24T15:01:19.381" v="1162" actId="1076"/>
        <pc:sldMkLst>
          <pc:docMk/>
          <pc:sldMk cId="1045053652" sldId="265"/>
        </pc:sldMkLst>
        <pc:spChg chg="del mod">
          <ac:chgData name="Erik Björkbäck" userId="22d25936-2a37-4c94-9986-306a0ffe603f" providerId="ADAL" clId="{91BC7BF3-D452-41BB-B5DC-7506A7EC4B34}" dt="2021-05-24T15:01:13.948" v="1160" actId="478"/>
          <ac:spMkLst>
            <pc:docMk/>
            <pc:sldMk cId="1045053652" sldId="265"/>
            <ac:spMk id="2" creationId="{E7EE2E2A-CFA7-4A0A-8A42-B06FCC247548}"/>
          </ac:spMkLst>
        </pc:spChg>
        <pc:spChg chg="del">
          <ac:chgData name="Erik Björkbäck" userId="22d25936-2a37-4c94-9986-306a0ffe603f" providerId="ADAL" clId="{91BC7BF3-D452-41BB-B5DC-7506A7EC4B34}" dt="2021-05-24T14:30:06.404" v="39"/>
          <ac:spMkLst>
            <pc:docMk/>
            <pc:sldMk cId="1045053652" sldId="265"/>
            <ac:spMk id="3" creationId="{AC785000-EA87-423F-8EF8-AC4C9164C454}"/>
          </ac:spMkLst>
        </pc:spChg>
        <pc:picChg chg="add mod">
          <ac:chgData name="Erik Björkbäck" userId="22d25936-2a37-4c94-9986-306a0ffe603f" providerId="ADAL" clId="{91BC7BF3-D452-41BB-B5DC-7506A7EC4B34}" dt="2021-05-24T15:01:19.381" v="1162" actId="1076"/>
          <ac:picMkLst>
            <pc:docMk/>
            <pc:sldMk cId="1045053652" sldId="265"/>
            <ac:picMk id="4" creationId="{764E970F-ADDC-4D32-961A-5061E4BCE45C}"/>
          </ac:picMkLst>
        </pc:picChg>
      </pc:sldChg>
      <pc:sldChg chg="addSp delSp modSp new mod">
        <pc:chgData name="Erik Björkbäck" userId="22d25936-2a37-4c94-9986-306a0ffe603f" providerId="ADAL" clId="{91BC7BF3-D452-41BB-B5DC-7506A7EC4B34}" dt="2021-05-24T15:01:33.364" v="1166" actId="1076"/>
        <pc:sldMkLst>
          <pc:docMk/>
          <pc:sldMk cId="3625886598" sldId="266"/>
        </pc:sldMkLst>
        <pc:spChg chg="mod">
          <ac:chgData name="Erik Björkbäck" userId="22d25936-2a37-4c94-9986-306a0ffe603f" providerId="ADAL" clId="{91BC7BF3-D452-41BB-B5DC-7506A7EC4B34}" dt="2021-05-24T15:01:33.364" v="1166" actId="1076"/>
          <ac:spMkLst>
            <pc:docMk/>
            <pc:sldMk cId="3625886598" sldId="266"/>
            <ac:spMk id="2" creationId="{5C1CE72E-48F4-41C5-B076-C9312884476B}"/>
          </ac:spMkLst>
        </pc:spChg>
        <pc:spChg chg="del">
          <ac:chgData name="Erik Björkbäck" userId="22d25936-2a37-4c94-9986-306a0ffe603f" providerId="ADAL" clId="{91BC7BF3-D452-41BB-B5DC-7506A7EC4B34}" dt="2021-05-24T14:31:36.666" v="43"/>
          <ac:spMkLst>
            <pc:docMk/>
            <pc:sldMk cId="3625886598" sldId="266"/>
            <ac:spMk id="3" creationId="{5B40D774-65EE-447E-A4F8-8BC602EED525}"/>
          </ac:spMkLst>
        </pc:spChg>
        <pc:picChg chg="add mod">
          <ac:chgData name="Erik Björkbäck" userId="22d25936-2a37-4c94-9986-306a0ffe603f" providerId="ADAL" clId="{91BC7BF3-D452-41BB-B5DC-7506A7EC4B34}" dt="2021-05-24T14:56:40.655" v="1112"/>
          <ac:picMkLst>
            <pc:docMk/>
            <pc:sldMk cId="3625886598" sldId="266"/>
            <ac:picMk id="4" creationId="{9BE593B5-3E41-493E-92F1-321B21EBB5B5}"/>
          </ac:picMkLst>
        </pc:picChg>
      </pc:sldChg>
      <pc:sldChg chg="addSp delSp modSp new mod">
        <pc:chgData name="Erik Björkbäck" userId="22d25936-2a37-4c94-9986-306a0ffe603f" providerId="ADAL" clId="{91BC7BF3-D452-41BB-B5DC-7506A7EC4B34}" dt="2021-05-24T15:01:42.486" v="1169" actId="1076"/>
        <pc:sldMkLst>
          <pc:docMk/>
          <pc:sldMk cId="1033967372" sldId="267"/>
        </pc:sldMkLst>
        <pc:spChg chg="del mod">
          <ac:chgData name="Erik Björkbäck" userId="22d25936-2a37-4c94-9986-306a0ffe603f" providerId="ADAL" clId="{91BC7BF3-D452-41BB-B5DC-7506A7EC4B34}" dt="2021-05-24T15:01:37.620" v="1167" actId="478"/>
          <ac:spMkLst>
            <pc:docMk/>
            <pc:sldMk cId="1033967372" sldId="267"/>
            <ac:spMk id="2" creationId="{772E07ED-BFDF-4659-B682-D46077DF76AC}"/>
          </ac:spMkLst>
        </pc:spChg>
        <pc:spChg chg="del">
          <ac:chgData name="Erik Björkbäck" userId="22d25936-2a37-4c94-9986-306a0ffe603f" providerId="ADAL" clId="{91BC7BF3-D452-41BB-B5DC-7506A7EC4B34}" dt="2021-05-24T14:31:53.185" v="56"/>
          <ac:spMkLst>
            <pc:docMk/>
            <pc:sldMk cId="1033967372" sldId="267"/>
            <ac:spMk id="3" creationId="{97E0146D-1462-4F2F-A668-4619EAE7D6FD}"/>
          </ac:spMkLst>
        </pc:spChg>
        <pc:picChg chg="add mod">
          <ac:chgData name="Erik Björkbäck" userId="22d25936-2a37-4c94-9986-306a0ffe603f" providerId="ADAL" clId="{91BC7BF3-D452-41BB-B5DC-7506A7EC4B34}" dt="2021-05-24T15:01:42.486" v="1169" actId="1076"/>
          <ac:picMkLst>
            <pc:docMk/>
            <pc:sldMk cId="1033967372" sldId="267"/>
            <ac:picMk id="4" creationId="{057D0E69-14BC-4022-94BE-0DC76C1860CF}"/>
          </ac:picMkLst>
        </pc:picChg>
      </pc:sldChg>
      <pc:sldChg chg="addSp delSp modSp new mod">
        <pc:chgData name="Erik Björkbäck" userId="22d25936-2a37-4c94-9986-306a0ffe603f" providerId="ADAL" clId="{91BC7BF3-D452-41BB-B5DC-7506A7EC4B34}" dt="2021-05-24T15:02:37.654" v="1173" actId="1076"/>
        <pc:sldMkLst>
          <pc:docMk/>
          <pc:sldMk cId="4293967947" sldId="268"/>
        </pc:sldMkLst>
        <pc:spChg chg="mod">
          <ac:chgData name="Erik Björkbäck" userId="22d25936-2a37-4c94-9986-306a0ffe603f" providerId="ADAL" clId="{91BC7BF3-D452-41BB-B5DC-7506A7EC4B34}" dt="2021-05-24T15:02:37.654" v="1173" actId="1076"/>
          <ac:spMkLst>
            <pc:docMk/>
            <pc:sldMk cId="4293967947" sldId="268"/>
            <ac:spMk id="2" creationId="{3589A444-BA37-47B6-B9E7-5F7B13690545}"/>
          </ac:spMkLst>
        </pc:spChg>
        <pc:spChg chg="del">
          <ac:chgData name="Erik Björkbäck" userId="22d25936-2a37-4c94-9986-306a0ffe603f" providerId="ADAL" clId="{91BC7BF3-D452-41BB-B5DC-7506A7EC4B34}" dt="2021-05-24T14:32:07.656" v="57"/>
          <ac:spMkLst>
            <pc:docMk/>
            <pc:sldMk cId="4293967947" sldId="268"/>
            <ac:spMk id="3" creationId="{84936436-CF78-42EC-B339-5292827EC889}"/>
          </ac:spMkLst>
        </pc:spChg>
        <pc:picChg chg="add mod">
          <ac:chgData name="Erik Björkbäck" userId="22d25936-2a37-4c94-9986-306a0ffe603f" providerId="ADAL" clId="{91BC7BF3-D452-41BB-B5DC-7506A7EC4B34}" dt="2021-05-24T14:56:40.655" v="1112"/>
          <ac:picMkLst>
            <pc:docMk/>
            <pc:sldMk cId="4293967947" sldId="268"/>
            <ac:picMk id="4" creationId="{445218B1-A6F3-4F66-8829-E2E06E9839BA}"/>
          </ac:picMkLst>
        </pc:picChg>
      </pc:sldChg>
      <pc:sldChg chg="addSp delSp modSp new mod">
        <pc:chgData name="Erik Björkbäck" userId="22d25936-2a37-4c94-9986-306a0ffe603f" providerId="ADAL" clId="{91BC7BF3-D452-41BB-B5DC-7506A7EC4B34}" dt="2021-05-24T15:02:47.876" v="1176" actId="1076"/>
        <pc:sldMkLst>
          <pc:docMk/>
          <pc:sldMk cId="4178801886" sldId="269"/>
        </pc:sldMkLst>
        <pc:spChg chg="del mod">
          <ac:chgData name="Erik Björkbäck" userId="22d25936-2a37-4c94-9986-306a0ffe603f" providerId="ADAL" clId="{91BC7BF3-D452-41BB-B5DC-7506A7EC4B34}" dt="2021-05-24T15:02:43.786" v="1174" actId="478"/>
          <ac:spMkLst>
            <pc:docMk/>
            <pc:sldMk cId="4178801886" sldId="269"/>
            <ac:spMk id="2" creationId="{D311E122-BD0A-49EB-ADD6-719E1E44CC4B}"/>
          </ac:spMkLst>
        </pc:spChg>
        <pc:spChg chg="del">
          <ac:chgData name="Erik Björkbäck" userId="22d25936-2a37-4c94-9986-306a0ffe603f" providerId="ADAL" clId="{91BC7BF3-D452-41BB-B5DC-7506A7EC4B34}" dt="2021-05-24T14:32:23.796" v="70"/>
          <ac:spMkLst>
            <pc:docMk/>
            <pc:sldMk cId="4178801886" sldId="269"/>
            <ac:spMk id="3" creationId="{CFB12652-569E-4971-AE1E-AF2AD9159838}"/>
          </ac:spMkLst>
        </pc:spChg>
        <pc:picChg chg="add mod">
          <ac:chgData name="Erik Björkbäck" userId="22d25936-2a37-4c94-9986-306a0ffe603f" providerId="ADAL" clId="{91BC7BF3-D452-41BB-B5DC-7506A7EC4B34}" dt="2021-05-24T15:02:47.876" v="1176" actId="1076"/>
          <ac:picMkLst>
            <pc:docMk/>
            <pc:sldMk cId="4178801886" sldId="269"/>
            <ac:picMk id="4" creationId="{22C57715-4E5B-4106-97BD-DE31BF9AE912}"/>
          </ac:picMkLst>
        </pc:picChg>
      </pc:sldChg>
      <pc:sldChg chg="addSp delSp modSp new mod setBg delDesignElem">
        <pc:chgData name="Erik Björkbäck" userId="22d25936-2a37-4c94-9986-306a0ffe603f" providerId="ADAL" clId="{91BC7BF3-D452-41BB-B5DC-7506A7EC4B34}" dt="2021-05-24T15:03:26.376" v="1178" actId="26606"/>
        <pc:sldMkLst>
          <pc:docMk/>
          <pc:sldMk cId="1361748005" sldId="270"/>
        </pc:sldMkLst>
        <pc:spChg chg="mod">
          <ac:chgData name="Erik Björkbäck" userId="22d25936-2a37-4c94-9986-306a0ffe603f" providerId="ADAL" clId="{91BC7BF3-D452-41BB-B5DC-7506A7EC4B34}" dt="2021-05-24T14:53:05.722" v="1077" actId="26606"/>
          <ac:spMkLst>
            <pc:docMk/>
            <pc:sldMk cId="1361748005" sldId="270"/>
            <ac:spMk id="2" creationId="{2A885AAF-51F9-4C30-AD27-45B0BC31D96E}"/>
          </ac:spMkLst>
        </pc:spChg>
        <pc:spChg chg="del mod">
          <ac:chgData name="Erik Björkbäck" userId="22d25936-2a37-4c94-9986-306a0ffe603f" providerId="ADAL" clId="{91BC7BF3-D452-41BB-B5DC-7506A7EC4B34}" dt="2021-05-24T14:33:33.545" v="102" actId="478"/>
          <ac:spMkLst>
            <pc:docMk/>
            <pc:sldMk cId="1361748005" sldId="270"/>
            <ac:spMk id="3" creationId="{D5FFD60B-1C40-4A2E-96C3-923287DBCE5C}"/>
          </ac:spMkLst>
        </pc:spChg>
        <pc:spChg chg="add">
          <ac:chgData name="Erik Björkbäck" userId="22d25936-2a37-4c94-9986-306a0ffe603f" providerId="ADAL" clId="{91BC7BF3-D452-41BB-B5DC-7506A7EC4B34}" dt="2021-05-24T15:03:26.376" v="1178" actId="26606"/>
          <ac:spMkLst>
            <pc:docMk/>
            <pc:sldMk cId="1361748005" sldId="270"/>
            <ac:spMk id="4" creationId="{88294908-8B00-4F58-BBBA-20F71A40AA9E}"/>
          </ac:spMkLst>
        </pc:spChg>
        <pc:spChg chg="add">
          <ac:chgData name="Erik Björkbäck" userId="22d25936-2a37-4c94-9986-306a0ffe603f" providerId="ADAL" clId="{91BC7BF3-D452-41BB-B5DC-7506A7EC4B34}" dt="2021-05-24T15:03:26.376" v="1178" actId="26606"/>
          <ac:spMkLst>
            <pc:docMk/>
            <pc:sldMk cId="1361748005" sldId="270"/>
            <ac:spMk id="5" creationId="{4364C879-1404-4203-8E9D-CC5DE0A621A2}"/>
          </ac:spMkLst>
        </pc:spChg>
        <pc:spChg chg="add">
          <ac:chgData name="Erik Björkbäck" userId="22d25936-2a37-4c94-9986-306a0ffe603f" providerId="ADAL" clId="{91BC7BF3-D452-41BB-B5DC-7506A7EC4B34}" dt="2021-05-24T15:03:26.376" v="1178" actId="26606"/>
          <ac:spMkLst>
            <pc:docMk/>
            <pc:sldMk cId="1361748005" sldId="270"/>
            <ac:spMk id="6" creationId="{84617302-4B0D-4351-A6BB-6F0930D943AC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361748005" sldId="270"/>
            <ac:spMk id="7" creationId="{88294908-8B00-4F58-BBBA-20F71A40AA9E}"/>
          </ac:spMkLst>
        </pc:spChg>
        <pc:spChg chg="add">
          <ac:chgData name="Erik Björkbäck" userId="22d25936-2a37-4c94-9986-306a0ffe603f" providerId="ADAL" clId="{91BC7BF3-D452-41BB-B5DC-7506A7EC4B34}" dt="2021-05-24T15:03:26.376" v="1178" actId="26606"/>
          <ac:spMkLst>
            <pc:docMk/>
            <pc:sldMk cId="1361748005" sldId="270"/>
            <ac:spMk id="8" creationId="{DA2C7802-C2E0-4218-8F89-8DD7CCD2CD1C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361748005" sldId="270"/>
            <ac:spMk id="9" creationId="{4364C879-1404-4203-8E9D-CC5DE0A621A2}"/>
          </ac:spMkLst>
        </pc:spChg>
        <pc:spChg chg="add">
          <ac:chgData name="Erik Björkbäck" userId="22d25936-2a37-4c94-9986-306a0ffe603f" providerId="ADAL" clId="{91BC7BF3-D452-41BB-B5DC-7506A7EC4B34}" dt="2021-05-24T15:03:26.376" v="1178" actId="26606"/>
          <ac:spMkLst>
            <pc:docMk/>
            <pc:sldMk cId="1361748005" sldId="270"/>
            <ac:spMk id="10" creationId="{A6D7111A-21E5-4EE9-8A78-10E5530F0116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361748005" sldId="270"/>
            <ac:spMk id="11" creationId="{84617302-4B0D-4351-A6BB-6F0930D943AC}"/>
          </ac:spMkLst>
        </pc:spChg>
        <pc:spChg chg="add">
          <ac:chgData name="Erik Björkbäck" userId="22d25936-2a37-4c94-9986-306a0ffe603f" providerId="ADAL" clId="{91BC7BF3-D452-41BB-B5DC-7506A7EC4B34}" dt="2021-05-24T15:03:26.376" v="1178" actId="26606"/>
          <ac:spMkLst>
            <pc:docMk/>
            <pc:sldMk cId="1361748005" sldId="270"/>
            <ac:spMk id="12" creationId="{A3969E80-A77B-49FC-9122-D89AFD5EE118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361748005" sldId="270"/>
            <ac:spMk id="13" creationId="{DA2C7802-C2E0-4218-8F89-8DD7CCD2CD1C}"/>
          </ac:spMkLst>
        </pc:spChg>
        <pc:spChg chg="add">
          <ac:chgData name="Erik Björkbäck" userId="22d25936-2a37-4c94-9986-306a0ffe603f" providerId="ADAL" clId="{91BC7BF3-D452-41BB-B5DC-7506A7EC4B34}" dt="2021-05-24T15:03:26.376" v="1178" actId="26606"/>
          <ac:spMkLst>
            <pc:docMk/>
            <pc:sldMk cId="1361748005" sldId="270"/>
            <ac:spMk id="14" creationId="{1849CA57-76BD-4CF2-80BA-D7A46A01B7B1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361748005" sldId="270"/>
            <ac:spMk id="15" creationId="{A6D7111A-21E5-4EE9-8A78-10E5530F0116}"/>
          </ac:spMkLst>
        </pc:spChg>
        <pc:spChg chg="add">
          <ac:chgData name="Erik Björkbäck" userId="22d25936-2a37-4c94-9986-306a0ffe603f" providerId="ADAL" clId="{91BC7BF3-D452-41BB-B5DC-7506A7EC4B34}" dt="2021-05-24T15:03:26.376" v="1178" actId="26606"/>
          <ac:spMkLst>
            <pc:docMk/>
            <pc:sldMk cId="1361748005" sldId="270"/>
            <ac:spMk id="16" creationId="{35E9085E-E730-4768-83D4-6CB7E9897153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361748005" sldId="270"/>
            <ac:spMk id="17" creationId="{A3969E80-A77B-49FC-9122-D89AFD5EE118}"/>
          </ac:spMkLst>
        </pc:spChg>
        <pc:spChg chg="add">
          <ac:chgData name="Erik Björkbäck" userId="22d25936-2a37-4c94-9986-306a0ffe603f" providerId="ADAL" clId="{91BC7BF3-D452-41BB-B5DC-7506A7EC4B34}" dt="2021-05-24T15:03:26.376" v="1178" actId="26606"/>
          <ac:spMkLst>
            <pc:docMk/>
            <pc:sldMk cId="1361748005" sldId="270"/>
            <ac:spMk id="18" creationId="{973272FE-A474-4CAE-8CA2-BCC8B476C3F4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361748005" sldId="270"/>
            <ac:spMk id="19" creationId="{1849CA57-76BD-4CF2-80BA-D7A46A01B7B1}"/>
          </ac:spMkLst>
        </pc:spChg>
        <pc:spChg chg="add">
          <ac:chgData name="Erik Björkbäck" userId="22d25936-2a37-4c94-9986-306a0ffe603f" providerId="ADAL" clId="{91BC7BF3-D452-41BB-B5DC-7506A7EC4B34}" dt="2021-05-24T15:03:26.376" v="1178" actId="26606"/>
          <ac:spMkLst>
            <pc:docMk/>
            <pc:sldMk cId="1361748005" sldId="270"/>
            <ac:spMk id="20" creationId="{E07981EA-05A6-437C-88D7-B377B92B031D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361748005" sldId="270"/>
            <ac:spMk id="21" creationId="{35E9085E-E730-4768-83D4-6CB7E9897153}"/>
          </ac:spMkLst>
        </pc:spChg>
        <pc:spChg chg="add">
          <ac:chgData name="Erik Björkbäck" userId="22d25936-2a37-4c94-9986-306a0ffe603f" providerId="ADAL" clId="{91BC7BF3-D452-41BB-B5DC-7506A7EC4B34}" dt="2021-05-24T15:03:26.376" v="1178" actId="26606"/>
          <ac:spMkLst>
            <pc:docMk/>
            <pc:sldMk cId="1361748005" sldId="270"/>
            <ac:spMk id="22" creationId="{15E3C750-986E-4769-B1AE-49289FBEE757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361748005" sldId="270"/>
            <ac:spMk id="23" creationId="{973272FE-A474-4CAE-8CA2-BCC8B476C3F4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361748005" sldId="270"/>
            <ac:spMk id="25" creationId="{E07981EA-05A6-437C-88D7-B377B92B031D}"/>
          </ac:spMkLst>
        </pc:spChg>
        <pc:spChg chg="add del">
          <ac:chgData name="Erik Björkbäck" userId="22d25936-2a37-4c94-9986-306a0ffe603f" providerId="ADAL" clId="{91BC7BF3-D452-41BB-B5DC-7506A7EC4B34}" dt="2021-05-24T14:55:42.099" v="1106"/>
          <ac:spMkLst>
            <pc:docMk/>
            <pc:sldMk cId="1361748005" sldId="270"/>
            <ac:spMk id="27" creationId="{15E3C750-986E-4769-B1AE-49289FBEE757}"/>
          </ac:spMkLst>
        </pc:spChg>
      </pc:sldChg>
      <pc:sldChg chg="addSp delSp modSp new mod setBg">
        <pc:chgData name="Erik Björkbäck" userId="22d25936-2a37-4c94-9986-306a0ffe603f" providerId="ADAL" clId="{91BC7BF3-D452-41BB-B5DC-7506A7EC4B34}" dt="2021-05-24T15:03:13.937" v="1177" actId="26606"/>
        <pc:sldMkLst>
          <pc:docMk/>
          <pc:sldMk cId="434216062" sldId="271"/>
        </pc:sldMkLst>
        <pc:spChg chg="mo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2" creationId="{5BC5B338-BC31-43B0-81D4-798B81211CAD}"/>
          </ac:spMkLst>
        </pc:spChg>
        <pc:spChg chg="del">
          <ac:chgData name="Erik Björkbäck" userId="22d25936-2a37-4c94-9986-306a0ffe603f" providerId="ADAL" clId="{91BC7BF3-D452-41BB-B5DC-7506A7EC4B34}" dt="2021-05-24T14:34:26.956" v="120" actId="478"/>
          <ac:spMkLst>
            <pc:docMk/>
            <pc:sldMk cId="434216062" sldId="271"/>
            <ac:spMk id="3" creationId="{E1ED67C0-CB18-4FBA-9F87-FA058E0E004A}"/>
          </ac:spMkLst>
        </pc:spChg>
        <pc:spChg chg="ad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7" creationId="{88294908-8B00-4F58-BBBA-20F71A40AA9E}"/>
          </ac:spMkLst>
        </pc:spChg>
        <pc:spChg chg="ad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9" creationId="{4364C879-1404-4203-8E9D-CC5DE0A621A2}"/>
          </ac:spMkLst>
        </pc:spChg>
        <pc:spChg chg="ad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11" creationId="{84617302-4B0D-4351-A6BB-6F0930D943AC}"/>
          </ac:spMkLst>
        </pc:spChg>
        <pc:spChg chg="ad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13" creationId="{DA2C7802-C2E0-4218-8F89-8DD7CCD2CD1C}"/>
          </ac:spMkLst>
        </pc:spChg>
        <pc:spChg chg="ad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15" creationId="{A6D7111A-21E5-4EE9-8A78-10E5530F0116}"/>
          </ac:spMkLst>
        </pc:spChg>
        <pc:spChg chg="ad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17" creationId="{A3969E80-A77B-49FC-9122-D89AFD5EE118}"/>
          </ac:spMkLst>
        </pc:spChg>
        <pc:spChg chg="ad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19" creationId="{1849CA57-76BD-4CF2-80BA-D7A46A01B7B1}"/>
          </ac:spMkLst>
        </pc:spChg>
        <pc:spChg chg="ad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21" creationId="{35E9085E-E730-4768-83D4-6CB7E9897153}"/>
          </ac:spMkLst>
        </pc:spChg>
        <pc:spChg chg="ad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23" creationId="{973272FE-A474-4CAE-8CA2-BCC8B476C3F4}"/>
          </ac:spMkLst>
        </pc:spChg>
        <pc:spChg chg="ad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25" creationId="{E07981EA-05A6-437C-88D7-B377B92B031D}"/>
          </ac:spMkLst>
        </pc:spChg>
        <pc:spChg chg="add">
          <ac:chgData name="Erik Björkbäck" userId="22d25936-2a37-4c94-9986-306a0ffe603f" providerId="ADAL" clId="{91BC7BF3-D452-41BB-B5DC-7506A7EC4B34}" dt="2021-05-24T15:03:13.937" v="1177" actId="26606"/>
          <ac:spMkLst>
            <pc:docMk/>
            <pc:sldMk cId="434216062" sldId="271"/>
            <ac:spMk id="27" creationId="{15E3C750-986E-4769-B1AE-49289FBEE757}"/>
          </ac:spMkLst>
        </pc:spChg>
      </pc:sldChg>
      <pc:sldChg chg="addSp modSp new mod setBg">
        <pc:chgData name="Erik Björkbäck" userId="22d25936-2a37-4c94-9986-306a0ffe603f" providerId="ADAL" clId="{91BC7BF3-D452-41BB-B5DC-7506A7EC4B34}" dt="2021-05-24T15:03:46.173" v="1182" actId="26606"/>
        <pc:sldMkLst>
          <pc:docMk/>
          <pc:sldMk cId="1744220135" sldId="272"/>
        </pc:sldMkLst>
        <pc:spChg chg="mod">
          <ac:chgData name="Erik Björkbäck" userId="22d25936-2a37-4c94-9986-306a0ffe603f" providerId="ADAL" clId="{91BC7BF3-D452-41BB-B5DC-7506A7EC4B34}" dt="2021-05-24T15:03:46.173" v="1182" actId="26606"/>
          <ac:spMkLst>
            <pc:docMk/>
            <pc:sldMk cId="1744220135" sldId="272"/>
            <ac:spMk id="2" creationId="{120343E6-8381-4BF7-8772-7B5B3AEB1778}"/>
          </ac:spMkLst>
        </pc:spChg>
        <pc:spChg chg="mod">
          <ac:chgData name="Erik Björkbäck" userId="22d25936-2a37-4c94-9986-306a0ffe603f" providerId="ADAL" clId="{91BC7BF3-D452-41BB-B5DC-7506A7EC4B34}" dt="2021-05-24T15:03:46.173" v="1182" actId="26606"/>
          <ac:spMkLst>
            <pc:docMk/>
            <pc:sldMk cId="1744220135" sldId="272"/>
            <ac:spMk id="3" creationId="{39F24F6C-C0FD-4148-A080-0E9FCA59BCDA}"/>
          </ac:spMkLst>
        </pc:spChg>
        <pc:spChg chg="add">
          <ac:chgData name="Erik Björkbäck" userId="22d25936-2a37-4c94-9986-306a0ffe603f" providerId="ADAL" clId="{91BC7BF3-D452-41BB-B5DC-7506A7EC4B34}" dt="2021-05-24T15:03:46.173" v="1182" actId="26606"/>
          <ac:spMkLst>
            <pc:docMk/>
            <pc:sldMk cId="1744220135" sldId="272"/>
            <ac:spMk id="8" creationId="{46D6306C-ED4F-4AAE-B4A5-EEA6AFAD726E}"/>
          </ac:spMkLst>
        </pc:spChg>
        <pc:spChg chg="add">
          <ac:chgData name="Erik Björkbäck" userId="22d25936-2a37-4c94-9986-306a0ffe603f" providerId="ADAL" clId="{91BC7BF3-D452-41BB-B5DC-7506A7EC4B34}" dt="2021-05-24T15:03:46.173" v="1182" actId="26606"/>
          <ac:spMkLst>
            <pc:docMk/>
            <pc:sldMk cId="1744220135" sldId="272"/>
            <ac:spMk id="10" creationId="{0EC5361D-F897-4856-B945-0455A365EB24}"/>
          </ac:spMkLst>
        </pc:spChg>
        <pc:spChg chg="add">
          <ac:chgData name="Erik Björkbäck" userId="22d25936-2a37-4c94-9986-306a0ffe603f" providerId="ADAL" clId="{91BC7BF3-D452-41BB-B5DC-7506A7EC4B34}" dt="2021-05-24T15:03:46.173" v="1182" actId="26606"/>
          <ac:spMkLst>
            <pc:docMk/>
            <pc:sldMk cId="1744220135" sldId="272"/>
            <ac:spMk id="12" creationId="{4508C0C5-2268-42B5-B3C8-4D0899E05F8C}"/>
          </ac:spMkLst>
        </pc:spChg>
        <pc:spChg chg="add">
          <ac:chgData name="Erik Björkbäck" userId="22d25936-2a37-4c94-9986-306a0ffe603f" providerId="ADAL" clId="{91BC7BF3-D452-41BB-B5DC-7506A7EC4B34}" dt="2021-05-24T15:03:46.173" v="1182" actId="26606"/>
          <ac:spMkLst>
            <pc:docMk/>
            <pc:sldMk cId="1744220135" sldId="272"/>
            <ac:spMk id="14" creationId="{141ACBDB-38F8-4B34-8183-BD95B4E55A62}"/>
          </ac:spMkLst>
        </pc:spChg>
        <pc:spChg chg="add">
          <ac:chgData name="Erik Björkbäck" userId="22d25936-2a37-4c94-9986-306a0ffe603f" providerId="ADAL" clId="{91BC7BF3-D452-41BB-B5DC-7506A7EC4B34}" dt="2021-05-24T15:03:46.173" v="1182" actId="26606"/>
          <ac:spMkLst>
            <pc:docMk/>
            <pc:sldMk cId="1744220135" sldId="272"/>
            <ac:spMk id="16" creationId="{DE00DB52-3455-4E2F-867B-A6D0516E175B}"/>
          </ac:spMkLst>
        </pc:spChg>
        <pc:spChg chg="add">
          <ac:chgData name="Erik Björkbäck" userId="22d25936-2a37-4c94-9986-306a0ffe603f" providerId="ADAL" clId="{91BC7BF3-D452-41BB-B5DC-7506A7EC4B34}" dt="2021-05-24T15:03:46.173" v="1182" actId="26606"/>
          <ac:spMkLst>
            <pc:docMk/>
            <pc:sldMk cId="1744220135" sldId="272"/>
            <ac:spMk id="18" creationId="{9E914C83-E0D8-4953-92D5-169D28CB43AE}"/>
          </ac:spMkLst>
        </pc:spChg>
        <pc:spChg chg="add">
          <ac:chgData name="Erik Björkbäck" userId="22d25936-2a37-4c94-9986-306a0ffe603f" providerId="ADAL" clId="{91BC7BF3-D452-41BB-B5DC-7506A7EC4B34}" dt="2021-05-24T15:03:46.173" v="1182" actId="26606"/>
          <ac:spMkLst>
            <pc:docMk/>
            <pc:sldMk cId="1744220135" sldId="272"/>
            <ac:spMk id="20" creationId="{3512E083-F550-46AF-8490-767ECFD00CB7}"/>
          </ac:spMkLst>
        </pc:spChg>
      </pc:sldChg>
      <pc:sldChg chg="addSp modSp new mod setBg">
        <pc:chgData name="Erik Björkbäck" userId="22d25936-2a37-4c94-9986-306a0ffe603f" providerId="ADAL" clId="{91BC7BF3-D452-41BB-B5DC-7506A7EC4B34}" dt="2021-05-24T15:03:48.597" v="1183" actId="26606"/>
        <pc:sldMkLst>
          <pc:docMk/>
          <pc:sldMk cId="4278392842" sldId="273"/>
        </pc:sldMkLst>
        <pc:spChg chg="mod">
          <ac:chgData name="Erik Björkbäck" userId="22d25936-2a37-4c94-9986-306a0ffe603f" providerId="ADAL" clId="{91BC7BF3-D452-41BB-B5DC-7506A7EC4B34}" dt="2021-05-24T15:03:48.597" v="1183" actId="26606"/>
          <ac:spMkLst>
            <pc:docMk/>
            <pc:sldMk cId="4278392842" sldId="273"/>
            <ac:spMk id="2" creationId="{B4838749-2F4F-4124-8EA6-3D51AAF9EBCC}"/>
          </ac:spMkLst>
        </pc:spChg>
        <pc:spChg chg="mod">
          <ac:chgData name="Erik Björkbäck" userId="22d25936-2a37-4c94-9986-306a0ffe603f" providerId="ADAL" clId="{91BC7BF3-D452-41BB-B5DC-7506A7EC4B34}" dt="2021-05-24T15:03:48.597" v="1183" actId="26606"/>
          <ac:spMkLst>
            <pc:docMk/>
            <pc:sldMk cId="4278392842" sldId="273"/>
            <ac:spMk id="3" creationId="{8C057498-BCCF-4DE7-88A3-1DEC4B70666C}"/>
          </ac:spMkLst>
        </pc:spChg>
        <pc:spChg chg="add">
          <ac:chgData name="Erik Björkbäck" userId="22d25936-2a37-4c94-9986-306a0ffe603f" providerId="ADAL" clId="{91BC7BF3-D452-41BB-B5DC-7506A7EC4B34}" dt="2021-05-24T15:03:48.597" v="1183" actId="26606"/>
          <ac:spMkLst>
            <pc:docMk/>
            <pc:sldMk cId="4278392842" sldId="273"/>
            <ac:spMk id="8" creationId="{46D6306C-ED4F-4AAE-B4A5-EEA6AFAD726E}"/>
          </ac:spMkLst>
        </pc:spChg>
        <pc:spChg chg="add">
          <ac:chgData name="Erik Björkbäck" userId="22d25936-2a37-4c94-9986-306a0ffe603f" providerId="ADAL" clId="{91BC7BF3-D452-41BB-B5DC-7506A7EC4B34}" dt="2021-05-24T15:03:48.597" v="1183" actId="26606"/>
          <ac:spMkLst>
            <pc:docMk/>
            <pc:sldMk cId="4278392842" sldId="273"/>
            <ac:spMk id="10" creationId="{0EC5361D-F897-4856-B945-0455A365EB24}"/>
          </ac:spMkLst>
        </pc:spChg>
        <pc:spChg chg="add">
          <ac:chgData name="Erik Björkbäck" userId="22d25936-2a37-4c94-9986-306a0ffe603f" providerId="ADAL" clId="{91BC7BF3-D452-41BB-B5DC-7506A7EC4B34}" dt="2021-05-24T15:03:48.597" v="1183" actId="26606"/>
          <ac:spMkLst>
            <pc:docMk/>
            <pc:sldMk cId="4278392842" sldId="273"/>
            <ac:spMk id="12" creationId="{4508C0C5-2268-42B5-B3C8-4D0899E05F8C}"/>
          </ac:spMkLst>
        </pc:spChg>
        <pc:spChg chg="add">
          <ac:chgData name="Erik Björkbäck" userId="22d25936-2a37-4c94-9986-306a0ffe603f" providerId="ADAL" clId="{91BC7BF3-D452-41BB-B5DC-7506A7EC4B34}" dt="2021-05-24T15:03:48.597" v="1183" actId="26606"/>
          <ac:spMkLst>
            <pc:docMk/>
            <pc:sldMk cId="4278392842" sldId="273"/>
            <ac:spMk id="14" creationId="{141ACBDB-38F8-4B34-8183-BD95B4E55A62}"/>
          </ac:spMkLst>
        </pc:spChg>
        <pc:spChg chg="add">
          <ac:chgData name="Erik Björkbäck" userId="22d25936-2a37-4c94-9986-306a0ffe603f" providerId="ADAL" clId="{91BC7BF3-D452-41BB-B5DC-7506A7EC4B34}" dt="2021-05-24T15:03:48.597" v="1183" actId="26606"/>
          <ac:spMkLst>
            <pc:docMk/>
            <pc:sldMk cId="4278392842" sldId="273"/>
            <ac:spMk id="16" creationId="{DE00DB52-3455-4E2F-867B-A6D0516E175B}"/>
          </ac:spMkLst>
        </pc:spChg>
        <pc:spChg chg="add">
          <ac:chgData name="Erik Björkbäck" userId="22d25936-2a37-4c94-9986-306a0ffe603f" providerId="ADAL" clId="{91BC7BF3-D452-41BB-B5DC-7506A7EC4B34}" dt="2021-05-24T15:03:48.597" v="1183" actId="26606"/>
          <ac:spMkLst>
            <pc:docMk/>
            <pc:sldMk cId="4278392842" sldId="273"/>
            <ac:spMk id="18" creationId="{9E914C83-E0D8-4953-92D5-169D28CB43AE}"/>
          </ac:spMkLst>
        </pc:spChg>
        <pc:spChg chg="add">
          <ac:chgData name="Erik Björkbäck" userId="22d25936-2a37-4c94-9986-306a0ffe603f" providerId="ADAL" clId="{91BC7BF3-D452-41BB-B5DC-7506A7EC4B34}" dt="2021-05-24T15:03:48.597" v="1183" actId="26606"/>
          <ac:spMkLst>
            <pc:docMk/>
            <pc:sldMk cId="4278392842" sldId="273"/>
            <ac:spMk id="20" creationId="{3512E083-F550-46AF-8490-767ECFD00CB7}"/>
          </ac:spMkLst>
        </pc:spChg>
      </pc:sldChg>
      <pc:sldChg chg="addSp delSp modSp new del mod">
        <pc:chgData name="Erik Björkbäck" userId="22d25936-2a37-4c94-9986-306a0ffe603f" providerId="ADAL" clId="{91BC7BF3-D452-41BB-B5DC-7506A7EC4B34}" dt="2021-05-24T14:48:40.306" v="1053" actId="47"/>
        <pc:sldMkLst>
          <pc:docMk/>
          <pc:sldMk cId="604805814" sldId="274"/>
        </pc:sldMkLst>
        <pc:spChg chg="del mod">
          <ac:chgData name="Erik Björkbäck" userId="22d25936-2a37-4c94-9986-306a0ffe603f" providerId="ADAL" clId="{91BC7BF3-D452-41BB-B5DC-7506A7EC4B34}" dt="2021-05-24T14:48:37.107" v="1050" actId="478"/>
          <ac:spMkLst>
            <pc:docMk/>
            <pc:sldMk cId="604805814" sldId="274"/>
            <ac:spMk id="2" creationId="{A10A28B2-A70E-43D6-8EFC-5E152B2A2C37}"/>
          </ac:spMkLst>
        </pc:spChg>
        <pc:spChg chg="del">
          <ac:chgData name="Erik Björkbäck" userId="22d25936-2a37-4c94-9986-306a0ffe603f" providerId="ADAL" clId="{91BC7BF3-D452-41BB-B5DC-7506A7EC4B34}" dt="2021-05-24T14:48:38.509" v="1051" actId="478"/>
          <ac:spMkLst>
            <pc:docMk/>
            <pc:sldMk cId="604805814" sldId="274"/>
            <ac:spMk id="3" creationId="{53B9A9EF-D639-4DE3-9E19-DB54A3035537}"/>
          </ac:spMkLst>
        </pc:spChg>
        <pc:spChg chg="add del mod">
          <ac:chgData name="Erik Björkbäck" userId="22d25936-2a37-4c94-9986-306a0ffe603f" providerId="ADAL" clId="{91BC7BF3-D452-41BB-B5DC-7506A7EC4B34}" dt="2021-05-24T14:48:39.350" v="1052" actId="478"/>
          <ac:spMkLst>
            <pc:docMk/>
            <pc:sldMk cId="604805814" sldId="274"/>
            <ac:spMk id="5" creationId="{9C3CF5CA-DA17-4DD0-A9F9-42E3E676E92E}"/>
          </ac:spMkLst>
        </pc:spChg>
      </pc:sldChg>
      <pc:sldChg chg="addSp delSp modSp new mod">
        <pc:chgData name="Erik Björkbäck" userId="22d25936-2a37-4c94-9986-306a0ffe603f" providerId="ADAL" clId="{91BC7BF3-D452-41BB-B5DC-7506A7EC4B34}" dt="2021-05-24T14:59:59.231" v="1140" actId="1076"/>
        <pc:sldMkLst>
          <pc:docMk/>
          <pc:sldMk cId="3056663397" sldId="274"/>
        </pc:sldMkLst>
        <pc:spChg chg="del">
          <ac:chgData name="Erik Björkbäck" userId="22d25936-2a37-4c94-9986-306a0ffe603f" providerId="ADAL" clId="{91BC7BF3-D452-41BB-B5DC-7506A7EC4B34}" dt="2021-05-24T14:59:50.378" v="1138" actId="478"/>
          <ac:spMkLst>
            <pc:docMk/>
            <pc:sldMk cId="3056663397" sldId="274"/>
            <ac:spMk id="2" creationId="{3F7D6F97-85B2-401C-9B61-DAFD6FDF2B31}"/>
          </ac:spMkLst>
        </pc:spChg>
        <pc:spChg chg="del">
          <ac:chgData name="Erik Björkbäck" userId="22d25936-2a37-4c94-9986-306a0ffe603f" providerId="ADAL" clId="{91BC7BF3-D452-41BB-B5DC-7506A7EC4B34}" dt="2021-05-24T14:59:46.549" v="1137"/>
          <ac:spMkLst>
            <pc:docMk/>
            <pc:sldMk cId="3056663397" sldId="274"/>
            <ac:spMk id="3" creationId="{184609D7-C14B-4438-A791-B73F6B3B1AAA}"/>
          </ac:spMkLst>
        </pc:spChg>
        <pc:picChg chg="add mod">
          <ac:chgData name="Erik Björkbäck" userId="22d25936-2a37-4c94-9986-306a0ffe603f" providerId="ADAL" clId="{91BC7BF3-D452-41BB-B5DC-7506A7EC4B34}" dt="2021-05-24T14:59:59.231" v="1140" actId="1076"/>
          <ac:picMkLst>
            <pc:docMk/>
            <pc:sldMk cId="3056663397" sldId="274"/>
            <ac:picMk id="4" creationId="{FB870160-F85D-4CBB-B165-96C320D34D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F5F6D1-3FD1-49DA-8901-F0C00F098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0DA066-9C5D-485F-A2A0-2D0FDA2EA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889C4E3-5662-4167-88F0-5CE32F17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052DD8-292F-4D30-8154-103C83B1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86CC51-65CB-461A-8EBB-CCB5F2B3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30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F888A5-70F1-4801-A1FF-92B9A92F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288A6C6-B6D6-40F3-95D2-C37B21385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D046CA-6EB0-48CB-8234-6A0F9037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335495-2412-4D10-838C-29DB1321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7478207-E54C-4164-9981-413E0AF1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1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DB562CC-097C-45E1-AF7F-EF8BDBB9D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22F1F9D-E98F-41EB-9C7E-AFCD86875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6F02CF8-FDF1-4788-BB73-C149C677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60E4F25-685A-475F-82EE-11B670EC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46A3A8-194E-4E4F-A780-301D23D9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911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6CC049-7397-44D0-A9A9-82F15F8A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C14ED74-E170-495B-A105-3B95ED95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40B16EB-E6B7-46A8-A4FE-AB4B2C9F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061A6C-10D1-4AEB-A37F-58FA2FB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3FC7F2C-9765-49AA-AFD7-A0A87FB8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17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4BCF2D-F325-4307-9967-9EACED90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AFE5764-4A9B-4B56-BE1A-E9A5606C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2DDB114-76AE-4A28-9986-A89EE707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AAA74C-5D42-416E-A8BB-45118C40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8FE8A7-E53D-415A-9DB2-AA09768E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63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7A4A2A-16CB-4FEE-9D8E-2A0D3C0D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81EF4E-CE79-4B44-88CC-1467F18C6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1302A05-760D-4893-A608-D7FC5087F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4564C42-EB82-4D70-8E1F-67632FDC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E9CEC9-1F4C-4B1F-B418-E5C89DE6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D822E04-3A61-4085-8DE1-F0EDB248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41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DC2313-AC46-40A0-9116-45BF5F9E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0AC14C4-6E60-4D58-969E-CB7825A2A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BC9BBE5-FC93-4908-97E5-F47445496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CE97618-826F-46B3-A312-FF33BA6C8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A0596D1-E0AF-4F5D-9B7E-E0C46EA18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D726DF7-0D28-4278-B521-8E4255A4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F7EFA89-65CE-484F-8D9C-2C4CADAF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F334ED9-40EF-4F65-901C-0F345985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367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03AF88-C112-43CB-A434-84E49B9D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161CAAD-2637-428B-9997-B273E59F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1C75F79-59C8-48AE-80AA-F62E152C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E28FE5F-D68D-427E-B057-BF1DE5BA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504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2BE488F-2E92-4043-A616-4D8CE2EF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E802CA1-D91B-4C5E-9812-AD4C1E4A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F814FA5-E53E-4779-95A9-CCA35F67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010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7D95E2-B499-4409-8AB4-98F9AAD1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A2A34A9-2FCF-4E5B-8019-39935D57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1D2FAA2-1659-451E-8A3B-267F2077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AB15C41-3724-4906-A0BB-DE790F04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E240F88-A514-4F0B-8557-2FD717B7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CFD05BF-8FE1-4CE5-8813-7100A761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93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8AD4C7-1D78-455D-9A6C-F4C9F63E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9EDF06B-9FBC-4CAB-8F4B-8BEBA60CC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7532068-41F5-46E5-BA7A-E1B3D0E7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35070F-1F04-4B38-88EC-23BE467C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ABD1DC5-2B2D-4F15-99EB-BC1FABFE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41D5959-0EF0-45E4-8D11-373BC41F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9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4A5BA98-840F-4E74-BA17-D869AB69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5AB94A-83DE-4D4B-9CEA-15235D04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6E5196-EDCD-4858-BA0E-F2A26BA6F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8D02-C889-4882-ABB2-8A7A3C1FBB66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24C8206-115F-456D-8C6D-801BDEEC8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78DAAD-2A11-44FE-91FB-D64B3C3AA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640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2CBA697-7E20-4C26-932F-E8E01D4D4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sv-SE" sz="2000">
              <a:solidFill>
                <a:srgbClr val="080808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C319E5C-FB4B-4353-B55A-473FCA2A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sv-SE" sz="3600">
                <a:solidFill>
                  <a:srgbClr val="080808"/>
                </a:solidFill>
              </a:rPr>
              <a:t>Björkbäcks advokatbyrå</a:t>
            </a:r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1CE72E-48F4-41C5-B076-C9312884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30" y="318472"/>
            <a:ext cx="4629539" cy="1325563"/>
          </a:xfrm>
        </p:spPr>
        <p:txBody>
          <a:bodyPr>
            <a:normAutofit/>
          </a:bodyPr>
          <a:lstStyle/>
          <a:p>
            <a:r>
              <a:rPr lang="sv-SE" sz="6600" dirty="0"/>
              <a:t>Kontakta oss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9BE593B5-3E41-493E-92F1-321B21EBB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411" y="1825625"/>
            <a:ext cx="86351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8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057D0E69-14BC-4022-94BE-0DC76C186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212" y="970335"/>
            <a:ext cx="9773575" cy="491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89A444-BA37-47B6-B9E7-5F7B1369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904" y="500062"/>
            <a:ext cx="4676192" cy="1325563"/>
          </a:xfrm>
        </p:spPr>
        <p:txBody>
          <a:bodyPr>
            <a:noAutofit/>
          </a:bodyPr>
          <a:lstStyle/>
          <a:p>
            <a:r>
              <a:rPr lang="sv-SE" sz="6600" dirty="0"/>
              <a:t>Medarbetare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445218B1-A6F3-4F66-8829-E2E06E983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161" y="1825625"/>
            <a:ext cx="8639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6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22C57715-4E5B-4106-97BD-DE31BF9AE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85" y="835041"/>
            <a:ext cx="10295361" cy="51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0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BC5B338-BC31-43B0-81D4-798B8121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Funktioner: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1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6B2C353-011D-4B99-98FC-5C2176DB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sv-SE" sz="3600"/>
              <a:t>Målgrupp och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E7794C3-713A-4E47-9088-D8BCE008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sv-SE" sz="2000"/>
              <a:t>Målgruppen är 16-25 åringar samt 36-65</a:t>
            </a:r>
          </a:p>
          <a:p>
            <a:r>
              <a:rPr lang="sv-SE" sz="2000"/>
              <a:t>Enkelt och direkt</a:t>
            </a:r>
          </a:p>
          <a:p>
            <a:r>
              <a:rPr lang="sv-SE" sz="2000"/>
              <a:t>kortafattat</a:t>
            </a:r>
          </a:p>
          <a:p>
            <a:r>
              <a:rPr lang="sv-SE" sz="2000"/>
              <a:t>Stilrent tema</a:t>
            </a:r>
          </a:p>
          <a:p>
            <a:r>
              <a:rPr lang="sv-SE" sz="2000"/>
              <a:t>Typsnitt: serif</a:t>
            </a:r>
          </a:p>
          <a:p>
            <a:r>
              <a:rPr lang="sv-SE" sz="2000"/>
              <a:t>Enkelt färgschema</a:t>
            </a:r>
          </a:p>
          <a:p>
            <a:endParaRPr lang="sv-SE" sz="2000"/>
          </a:p>
          <a:p>
            <a:endParaRPr lang="sv-SE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0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47AC745-5E49-470A-8D60-F0D7F7F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sv-SE" sz="3600"/>
              <a:t>Funktionalitet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D26ABD-6C5E-47F9-AD74-23EE32CA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sv-SE" sz="2000"/>
              <a:t>Användbara flikar: ”Startsida”, ”priser”, ”tjänster”, ”medarbetare” och ”Kontakta oss”</a:t>
            </a:r>
          </a:p>
          <a:p>
            <a:r>
              <a:rPr lang="sv-SE" sz="2000"/>
              <a:t>Läs mer om medarbetare</a:t>
            </a:r>
          </a:p>
          <a:p>
            <a:r>
              <a:rPr lang="sv-SE" sz="2000"/>
              <a:t>Köp funktion för avtal</a:t>
            </a:r>
          </a:p>
          <a:p>
            <a:r>
              <a:rPr lang="sv-SE" sz="2000"/>
              <a:t>Vagn funktion</a:t>
            </a:r>
          </a:p>
          <a:p>
            <a:r>
              <a:rPr lang="sv-SE" sz="2000"/>
              <a:t>Kontakt funktion</a:t>
            </a:r>
          </a:p>
          <a:p>
            <a:r>
              <a:rPr lang="sv-SE" sz="2000"/>
              <a:t>”Betala” funktion</a:t>
            </a:r>
          </a:p>
          <a:p>
            <a:r>
              <a:rPr lang="sv-SE" sz="2000"/>
              <a:t>Röj funktion</a:t>
            </a:r>
          </a:p>
          <a:p>
            <a:endParaRPr lang="sv-SE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20343E6-8381-4BF7-8772-7B5B3AEB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sv-SE" sz="3600"/>
              <a:t>Höjdpunkter med arbetet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9F24F6C-C0FD-4148-A080-0E9FCA59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sv-SE" sz="2000"/>
              <a:t>”Läs mer” funktionen</a:t>
            </a:r>
          </a:p>
          <a:p>
            <a:r>
              <a:rPr lang="sv-SE" sz="2000"/>
              <a:t>Overflow funktionen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4838749-2F4F-4124-8EA6-3D51AAF9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sv-SE" sz="3600"/>
              <a:t>Problem med mitt arbete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057498-BCCF-4DE7-88A3-1DEC4B70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sv-SE" sz="2000"/>
              <a:t>Färgschemat- för enkelt</a:t>
            </a:r>
          </a:p>
          <a:p>
            <a:r>
              <a:rPr lang="sv-SE" sz="2000"/>
              <a:t>Relativt responsive</a:t>
            </a:r>
          </a:p>
          <a:p>
            <a:r>
              <a:rPr lang="sv-SE" sz="2000"/>
              <a:t>Tråkigt </a:t>
            </a:r>
          </a:p>
          <a:p>
            <a:r>
              <a:rPr lang="sv-SE" sz="2000"/>
              <a:t>Kontakt funktion kan utvecklas</a:t>
            </a:r>
          </a:p>
          <a:p>
            <a:r>
              <a:rPr lang="sv-SE" sz="2000"/>
              <a:t>Köp funktionen kan utvecklas</a:t>
            </a:r>
          </a:p>
          <a:p>
            <a:endParaRPr lang="sv-SE" sz="2000"/>
          </a:p>
          <a:p>
            <a:endParaRPr lang="sv-SE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A885AAF-51F9-4C30-AD27-45B0BC31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Projektets struktur</a:t>
            </a:r>
          </a:p>
        </p:txBody>
      </p:sp>
      <p:sp>
        <p:nvSpPr>
          <p:cNvPr id="20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4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91CF93-C1EB-47C8-AF8A-60F9A4C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latin typeface="+mj-lt"/>
                <a:ea typeface="+mj-ea"/>
                <a:cs typeface="+mj-cs"/>
              </a:rPr>
              <a:t>Startsida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9D800DF4-9806-4279-9C70-2AAE0D55A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7" r="4784" b="-1"/>
          <a:stretch/>
        </p:blipFill>
        <p:spPr>
          <a:xfrm>
            <a:off x="2190031" y="1675227"/>
            <a:ext cx="781193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0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BCC05400-7A6F-4A5A-8C34-010E2BD61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717" y="1825625"/>
            <a:ext cx="8666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7F848B22-2415-492E-9C07-9C3D7B422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956" y="1825625"/>
            <a:ext cx="8604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514FD0EC-6899-4F17-B076-42FF3DAE7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81" y="1834956"/>
            <a:ext cx="8595235" cy="4351338"/>
          </a:xfrm>
          <a:prstGeom prst="rect">
            <a:avLst/>
          </a:prstGeom>
        </p:spPr>
      </p:pic>
      <p:sp>
        <p:nvSpPr>
          <p:cNvPr id="21" name="textruta 20">
            <a:extLst>
              <a:ext uri="{FF2B5EF4-FFF2-40B4-BE49-F238E27FC236}">
                <a16:creationId xmlns:a16="http://schemas.microsoft.com/office/drawing/2014/main" id="{6301593E-7EDF-47FB-8206-D173AAEE3FF2}"/>
              </a:ext>
            </a:extLst>
          </p:cNvPr>
          <p:cNvSpPr txBox="1"/>
          <p:nvPr/>
        </p:nvSpPr>
        <p:spPr>
          <a:xfrm>
            <a:off x="5010536" y="382555"/>
            <a:ext cx="21709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600" dirty="0"/>
              <a:t>Priser</a:t>
            </a:r>
          </a:p>
        </p:txBody>
      </p:sp>
    </p:spTree>
    <p:extLst>
      <p:ext uri="{BB962C8B-B14F-4D97-AF65-F5344CB8AC3E}">
        <p14:creationId xmlns:p14="http://schemas.microsoft.com/office/powerpoint/2010/main" val="129701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FB870160-F85D-4CBB-B165-96C320D34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585" y="975000"/>
            <a:ext cx="9724830" cy="4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6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2A1D09-73D9-47E6-8688-655D7562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90" y="299811"/>
            <a:ext cx="2978020" cy="1325563"/>
          </a:xfrm>
        </p:spPr>
        <p:txBody>
          <a:bodyPr>
            <a:noAutofit/>
          </a:bodyPr>
          <a:lstStyle/>
          <a:p>
            <a:r>
              <a:rPr lang="sv-SE" sz="6600" dirty="0"/>
              <a:t>Tjänster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E4C82D9F-9020-4D4A-A165-DAFF2D469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161" y="1825625"/>
            <a:ext cx="8639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3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764E970F-ADDC-4D32-961A-5061E4BCE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8" y="1101012"/>
            <a:ext cx="9864424" cy="49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99</Words>
  <Application>Microsoft Office PowerPoint</Application>
  <PresentationFormat>Bredbild</PresentationFormat>
  <Paragraphs>32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Office-tema</vt:lpstr>
      <vt:lpstr>Björkbäcks advokatbyrå</vt:lpstr>
      <vt:lpstr>Projektets struktur</vt:lpstr>
      <vt:lpstr>Startsida</vt:lpstr>
      <vt:lpstr>PowerPoint-presentation</vt:lpstr>
      <vt:lpstr>PowerPoint-presentation</vt:lpstr>
      <vt:lpstr>PowerPoint-presentation</vt:lpstr>
      <vt:lpstr>PowerPoint-presentation</vt:lpstr>
      <vt:lpstr>Tjänster</vt:lpstr>
      <vt:lpstr>PowerPoint-presentation</vt:lpstr>
      <vt:lpstr>Kontakta oss</vt:lpstr>
      <vt:lpstr>PowerPoint-presentation</vt:lpstr>
      <vt:lpstr>Medarbetare</vt:lpstr>
      <vt:lpstr>PowerPoint-presentation</vt:lpstr>
      <vt:lpstr>Funktioner:</vt:lpstr>
      <vt:lpstr>Målgrupp och design</vt:lpstr>
      <vt:lpstr>Funktionalitet</vt:lpstr>
      <vt:lpstr>Höjdpunkter med arbetet</vt:lpstr>
      <vt:lpstr>Problem med mitt arbete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Björkbäcks advokatbyrå</dc:title>
  <dc:creator>Erik Björkbäck</dc:creator>
  <cp:lastModifiedBy>Erik Björkbäck</cp:lastModifiedBy>
  <cp:revision>4</cp:revision>
  <dcterms:created xsi:type="dcterms:W3CDTF">2021-05-17T08:30:06Z</dcterms:created>
  <dcterms:modified xsi:type="dcterms:W3CDTF">2021-05-24T15:03:53Z</dcterms:modified>
</cp:coreProperties>
</file>