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Björkbäck" userId="22d25936-2a37-4c94-9986-306a0ffe603f" providerId="ADAL" clId="{A108E05F-6BAB-4D91-B609-0F34981F16E2}"/>
    <pc:docChg chg="custSel addSld modSld">
      <pc:chgData name="Erik Björkbäck" userId="22d25936-2a37-4c94-9986-306a0ffe603f" providerId="ADAL" clId="{A108E05F-6BAB-4D91-B609-0F34981F16E2}" dt="2021-05-17T09:42:55.870" v="360" actId="20577"/>
      <pc:docMkLst>
        <pc:docMk/>
      </pc:docMkLst>
      <pc:sldChg chg="modSp mod">
        <pc:chgData name="Erik Björkbäck" userId="22d25936-2a37-4c94-9986-306a0ffe603f" providerId="ADAL" clId="{A108E05F-6BAB-4D91-B609-0F34981F16E2}" dt="2021-05-17T09:40:19.358" v="221" actId="20577"/>
        <pc:sldMkLst>
          <pc:docMk/>
          <pc:sldMk cId="3589907290" sldId="257"/>
        </pc:sldMkLst>
        <pc:spChg chg="mod">
          <ac:chgData name="Erik Björkbäck" userId="22d25936-2a37-4c94-9986-306a0ffe603f" providerId="ADAL" clId="{A108E05F-6BAB-4D91-B609-0F34981F16E2}" dt="2021-05-17T09:40:19.358" v="221" actId="20577"/>
          <ac:spMkLst>
            <pc:docMk/>
            <pc:sldMk cId="3589907290" sldId="257"/>
            <ac:spMk id="3" creationId="{0E7794C3-713A-4E47-9088-D8BCE008C42C}"/>
          </ac:spMkLst>
        </pc:spChg>
      </pc:sldChg>
      <pc:sldChg chg="modSp new mod">
        <pc:chgData name="Erik Björkbäck" userId="22d25936-2a37-4c94-9986-306a0ffe603f" providerId="ADAL" clId="{A108E05F-6BAB-4D91-B609-0F34981F16E2}" dt="2021-05-17T09:42:55.870" v="360" actId="20577"/>
        <pc:sldMkLst>
          <pc:docMk/>
          <pc:sldMk cId="3696238663" sldId="258"/>
        </pc:sldMkLst>
        <pc:spChg chg="mod">
          <ac:chgData name="Erik Björkbäck" userId="22d25936-2a37-4c94-9986-306a0ffe603f" providerId="ADAL" clId="{A108E05F-6BAB-4D91-B609-0F34981F16E2}" dt="2021-05-17T09:41:16.968" v="244" actId="20577"/>
          <ac:spMkLst>
            <pc:docMk/>
            <pc:sldMk cId="3696238663" sldId="258"/>
            <ac:spMk id="2" creationId="{A47AC745-5E49-470A-8D60-F0D7F7F0F7D8}"/>
          </ac:spMkLst>
        </pc:spChg>
        <pc:spChg chg="mod">
          <ac:chgData name="Erik Björkbäck" userId="22d25936-2a37-4c94-9986-306a0ffe603f" providerId="ADAL" clId="{A108E05F-6BAB-4D91-B609-0F34981F16E2}" dt="2021-05-17T09:42:55.870" v="360" actId="20577"/>
          <ac:spMkLst>
            <pc:docMk/>
            <pc:sldMk cId="3696238663" sldId="258"/>
            <ac:spMk id="3" creationId="{EFD26ABD-6C5E-47F9-AD74-23EE32CA00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10AC94-3E5F-4D31-ABC3-1167C6D32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E070F57-64A6-4F93-A6A2-48321DAD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1A697F-0483-47BD-9C24-783B6CEE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70B601-C098-4FAC-AEE9-09EC24DF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AEAFEF9-1B5D-453A-A1B5-787A34A6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58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654D50-155E-4FEF-86A3-FE80840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4E96556-E9B1-4FD0-8EB3-6F2D1A4A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022874C-E7D0-4366-BCF1-52C3E2E0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2F35FAD-1984-4C39-8A9A-401FEE01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2B3BBA-29C9-49F4-A796-D535C94F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594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276F6B1-F5AF-4C31-AD35-0D7B9EFF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1462B79-6DD1-44C9-B8A7-2C35774EE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7905C0-E561-4475-805C-3B266888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92CBAB-3EC6-4AEF-8ECA-CC1708F7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0ACAC3-D1AE-4C79-8372-C5B4340F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54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C5C31-48AE-49E1-A6BE-724EAF9F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6E3CFE-6FC0-42ED-8113-2D95CEA4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CFB835-632C-47F2-B4A6-15A6AC9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B05BE09-1F47-4A71-A2E7-983C30CF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CECE04-D8B1-4E41-9BD5-AB0682F6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059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CD3E9D-4286-45FC-AF24-311F9CD3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3DA51-3F78-41F4-81A9-C2F91576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FDEEB58-F54E-41A0-AFA9-C28ADC14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C2F95E-9BFF-4372-89EE-3E0D0FEC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D929A5-CDEE-4E19-9976-95F705E5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985D2D-5EA1-4F33-ACD7-A0DD2C67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C34B4B2-E1E8-4D44-9203-3E9FF6FCC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68EFF4-87D5-4BD4-BE56-E43F61FE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FB8A59-FA18-4D24-B3BB-2A2BED7E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0CB8627-514F-4612-8B9B-A29544E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B8B27EA-0ECD-4FB3-823E-5BD38AD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03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303DA8-BF45-45FD-8964-6FD6F58B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5EC4F45-DF81-4336-BA0E-33015495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9654CA2-0A8C-4EB6-A52F-0D919EFB5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82E208-C114-4A68-9C60-3E2D2E2B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8EACDF1-47B2-45A0-B0F9-81C145EDB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C18B3C5-348A-4F51-9D0B-9717CFE3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6BD8366-C7E8-43B6-AB26-B241699C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1C66B38-878C-4CE2-8978-FB616918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8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A6BF1A-F91C-4C96-A399-B1D87C3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FCC80FC-3D2C-4476-BD2D-0AD1AA8F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3D12823-76B8-4127-A6B5-34B3F340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6D42F82-20C7-4640-92AA-17DD316E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74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F68206A-7223-4F5C-892D-84E46F30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F18ECA4-EE59-4C76-8F94-98FCE77B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2BFD63A-8FC0-4E73-9CA6-55AEA49C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729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28253A-03CC-4741-BF24-3A89914F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2E93E3-DBE5-422A-8182-2F75DB31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AAFF08-DD2B-44AF-8387-CA0187DC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B512C11-AD9A-4014-8717-213F5D24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348A8FC-98D6-478B-A771-DE337B7D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844065-FE4C-4C63-A7ED-4992ABF9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8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A78E0-34E5-41B8-ADA8-4DA40022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6D06017-2520-4899-B021-3014695D3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0127AC3-C1BB-4F10-A945-DFA2FFFA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CC64841-1725-415F-9848-A58CDAD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E0878D0-C04E-4328-ADBD-57A3B3FA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F519DBF-8358-4C3C-A23F-C9700009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11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12C94C9-9A03-4C42-8E6E-9B9B3A4F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217DAF-E533-4FA2-A5BF-74A8580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63EB69-BB3A-466F-9286-93CBC6F6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8D02-C889-4882-ABB2-8A7A3C1FBB66}" type="datetimeFigureOut">
              <a:rPr lang="sv-SE" smtClean="0"/>
              <a:t>2021-05-17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668548-D802-4C07-9CC4-18EBBB28D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9327E7-C144-45AD-A66B-E223266C4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34D2-B983-4313-8437-4AA0EB5F6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58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319E5C-FB4B-4353-B55A-473FCA2AC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Björkbäcks</a:t>
            </a:r>
            <a:r>
              <a:rPr lang="sv-SE" dirty="0"/>
              <a:t> advokatbyrå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2CBA697-7E20-4C26-932F-E8E01D4D4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548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B2C353-011D-4B99-98FC-5C2176DB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Målgrupp och design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E7794C3-713A-4E47-9088-D8BCE008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Målgruppen är 16-25 åringar samt 36-65</a:t>
            </a:r>
          </a:p>
          <a:p>
            <a:r>
              <a:rPr lang="sv-SE" dirty="0"/>
              <a:t>Deltagarna har inte behov av juridisk hjälp = ”överklaga parkering”.</a:t>
            </a:r>
          </a:p>
          <a:p>
            <a:r>
              <a:rPr lang="sv-SE" dirty="0"/>
              <a:t>Temat stilrent samt lite elegant</a:t>
            </a:r>
          </a:p>
          <a:p>
            <a:r>
              <a:rPr lang="sv-SE" dirty="0"/>
              <a:t>Färger som kopplas till advokatbyråer?: mörkblå och grå</a:t>
            </a:r>
          </a:p>
          <a:p>
            <a:r>
              <a:rPr lang="sv-SE" dirty="0"/>
              <a:t>Bästa typsnittet till en advokatbyrå är </a:t>
            </a:r>
            <a:r>
              <a:rPr lang="sv-SE" dirty="0" err="1"/>
              <a:t>Serif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99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7AC745-5E49-470A-8D60-F0D7F7F0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Funktionalitet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D26ABD-6C5E-47F9-AD74-23EE32CA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Användbara flikar: ”hemsida”, ”priser”, ”tjänster”, ”medarbetare” och </a:t>
            </a:r>
            <a:r>
              <a:rPr lang="sv-SE"/>
              <a:t>”Kontakta oss”</a:t>
            </a:r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623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</Words>
  <Application>Microsoft Office PowerPoint</Application>
  <PresentationFormat>Bredbild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Björkbäcks advokatbyrå</vt:lpstr>
      <vt:lpstr>Målgrupp och design</vt:lpstr>
      <vt:lpstr>Funktionalitet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Björkbäcks advokatbyrå</dc:title>
  <dc:creator>Erik Björkbäck</dc:creator>
  <cp:lastModifiedBy>Erik Björkbäck</cp:lastModifiedBy>
  <cp:revision>4</cp:revision>
  <dcterms:created xsi:type="dcterms:W3CDTF">2021-05-17T08:30:06Z</dcterms:created>
  <dcterms:modified xsi:type="dcterms:W3CDTF">2021-05-17T09:43:02Z</dcterms:modified>
</cp:coreProperties>
</file>