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9A7C-765D-4A36-A4D9-F6BB1811AB2D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E687-5B18-4C44-8C23-7EC048946E4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16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9A7C-765D-4A36-A4D9-F6BB1811AB2D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E687-5B18-4C44-8C23-7EC048946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24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9A7C-765D-4A36-A4D9-F6BB1811AB2D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E687-5B18-4C44-8C23-7EC048946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183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9A7C-765D-4A36-A4D9-F6BB1811AB2D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E687-5B18-4C44-8C23-7EC048946E4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3347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9A7C-765D-4A36-A4D9-F6BB1811AB2D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E687-5B18-4C44-8C23-7EC048946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131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9A7C-765D-4A36-A4D9-F6BB1811AB2D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E687-5B18-4C44-8C23-7EC048946E4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8924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9A7C-765D-4A36-A4D9-F6BB1811AB2D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E687-5B18-4C44-8C23-7EC048946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173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9A7C-765D-4A36-A4D9-F6BB1811AB2D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E687-5B18-4C44-8C23-7EC048946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054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9A7C-765D-4A36-A4D9-F6BB1811AB2D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E687-5B18-4C44-8C23-7EC048946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994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9A7C-765D-4A36-A4D9-F6BB1811AB2D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E687-5B18-4C44-8C23-7EC048946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80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9A7C-765D-4A36-A4D9-F6BB1811AB2D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E687-5B18-4C44-8C23-7EC048946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9A7C-765D-4A36-A4D9-F6BB1811AB2D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E687-5B18-4C44-8C23-7EC048946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20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9A7C-765D-4A36-A4D9-F6BB1811AB2D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E687-5B18-4C44-8C23-7EC048946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91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9A7C-765D-4A36-A4D9-F6BB1811AB2D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E687-5B18-4C44-8C23-7EC048946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24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9A7C-765D-4A36-A4D9-F6BB1811AB2D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E687-5B18-4C44-8C23-7EC048946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84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9A7C-765D-4A36-A4D9-F6BB1811AB2D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E687-5B18-4C44-8C23-7EC048946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48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9A7C-765D-4A36-A4D9-F6BB1811AB2D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E687-5B18-4C44-8C23-7EC048946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9A7C-765D-4A36-A4D9-F6BB1811AB2D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E687-5B18-4C44-8C23-7EC048946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19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97F9A7C-765D-4A36-A4D9-F6BB1811AB2D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5EEE687-5B18-4C44-8C23-7EC048946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74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Weather and GIS Visualization Project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11507788" cy="30141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Using ESP8266, STM32, and DHT11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                                                                        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     Erik </a:t>
            </a:r>
            <a:r>
              <a:rPr lang="en-US" dirty="0" err="1" smtClean="0">
                <a:solidFill>
                  <a:schemeClr val="tx1"/>
                </a:solidFill>
              </a:rPr>
              <a:t>Badalyan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47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Project Goals:</a:t>
            </a:r>
          </a:p>
          <a:p>
            <a:r>
              <a:rPr lang="en-US" smtClean="0"/>
              <a:t>- Monitor environmental data using DHT11</a:t>
            </a:r>
          </a:p>
          <a:p>
            <a:r>
              <a:rPr lang="en-US" smtClean="0"/>
              <a:t>- Visualize data on a webpage with GIS mapping</a:t>
            </a:r>
          </a:p>
          <a:p>
            <a:r>
              <a:rPr lang="en-US" smtClean="0"/>
              <a:t>- Use ESP8266 as a web server, STM32 for sensor reading.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658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Components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1. ESP8266</a:t>
            </a:r>
          </a:p>
          <a:p>
            <a:r>
              <a:rPr lang="de-DE" smtClean="0"/>
              <a:t>2. STM32F103</a:t>
            </a:r>
          </a:p>
          <a:p>
            <a:r>
              <a:rPr lang="de-DE" smtClean="0"/>
              <a:t>3. DHT11 Sensor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159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It Works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1. STM32 reads data from DHT11</a:t>
            </a:r>
          </a:p>
          <a:p>
            <a:r>
              <a:rPr lang="en-US" smtClean="0"/>
              <a:t>2. Data sent to ESP8266</a:t>
            </a:r>
          </a:p>
          <a:p>
            <a:r>
              <a:rPr lang="en-US" smtClean="0"/>
              <a:t>3. ESP8266 hosts webpage with GIS data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456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and Communication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STM32 Code: Reads sensor data</a:t>
            </a:r>
          </a:p>
          <a:p>
            <a:r>
              <a:rPr lang="en-US" smtClean="0"/>
              <a:t>ESP8266 Code: Hosts webpage and displays data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534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16823"/>
            <a:ext cx="8761412" cy="8711223"/>
          </a:xfrm>
        </p:spPr>
        <p:txBody>
          <a:bodyPr/>
          <a:lstStyle/>
          <a:p>
            <a:r>
              <a:rPr lang="en-US" dirty="0" smtClean="0"/>
              <a:t>Webpage Visualization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" y="-158262"/>
            <a:ext cx="8990012" cy="4459329"/>
          </a:xfrm>
        </p:spPr>
        <p:txBody>
          <a:bodyPr/>
          <a:lstStyle/>
          <a:p>
            <a:r>
              <a:rPr lang="en-US" dirty="0" smtClean="0"/>
              <a:t>Screenshot of webpage showing live data and GIS map.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354" y="2426677"/>
            <a:ext cx="6295292" cy="436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56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Successfully displayed data on a webpage</a:t>
            </a:r>
          </a:p>
          <a:p>
            <a:r>
              <a:rPr lang="en-US" smtClean="0"/>
              <a:t>GIS map for enhanced visualization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453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Enhancements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 Add more sensors</a:t>
            </a:r>
          </a:p>
          <a:p>
            <a:r>
              <a:rPr lang="en-US" smtClean="0"/>
              <a:t>- Cloud integration for remote access</a:t>
            </a:r>
          </a:p>
          <a:p>
            <a:r>
              <a:rPr lang="en-US" smtClean="0"/>
              <a:t>- GPS for real-time location tracking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66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</TotalTime>
  <Words>143</Words>
  <Application>Microsoft Office PowerPoint</Application>
  <PresentationFormat>Широкоэкранный</PresentationFormat>
  <Paragraphs>33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Сектор</vt:lpstr>
      <vt:lpstr>IoT Weather and GIS Visualization Project</vt:lpstr>
      <vt:lpstr>Introduction</vt:lpstr>
      <vt:lpstr>Components</vt:lpstr>
      <vt:lpstr>How It Works</vt:lpstr>
      <vt:lpstr>Code and Communication</vt:lpstr>
      <vt:lpstr>Webpage Visualization</vt:lpstr>
      <vt:lpstr>Conclusion</vt:lpstr>
      <vt:lpstr>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Weather and GIS Visualization Project</dc:title>
  <dc:creator>Erik</dc:creator>
  <cp:lastModifiedBy>Erik</cp:lastModifiedBy>
  <cp:revision>1</cp:revision>
  <dcterms:created xsi:type="dcterms:W3CDTF">2024-10-26T17:13:58Z</dcterms:created>
  <dcterms:modified xsi:type="dcterms:W3CDTF">2024-10-26T17:16:40Z</dcterms:modified>
</cp:coreProperties>
</file>