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C475A2-D0DF-4BB7-8D79-5701895955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F7D50D-F16D-4000-BCFB-96FE60F08A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Erik’s </a:t>
            </a:r>
            <a:r>
              <a:rPr lang="en-US" dirty="0" err="1" smtClean="0"/>
              <a:t>Resto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Redian</a:t>
            </a:r>
            <a:r>
              <a:rPr lang="en-US" dirty="0" smtClean="0"/>
              <a:t> Erik </a:t>
            </a:r>
            <a:r>
              <a:rPr lang="en-US" dirty="0" err="1" smtClean="0"/>
              <a:t>Septiawan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Erik' </a:t>
            </a:r>
            <a:r>
              <a:rPr lang="en-US" dirty="0" err="1"/>
              <a:t>Resto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nyaman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 smtClean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Erik' </a:t>
            </a:r>
            <a:r>
              <a:rPr lang="en-US" dirty="0" err="1"/>
              <a:t>Resto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Erik' </a:t>
            </a:r>
            <a:r>
              <a:rPr lang="en-US" dirty="0" err="1"/>
              <a:t>Resto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, (APA)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8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erik’s</a:t>
            </a:r>
            <a:r>
              <a:rPr lang="en-US" dirty="0" smtClean="0"/>
              <a:t> </a:t>
            </a:r>
            <a:r>
              <a:rPr lang="en-US" dirty="0" err="1" smtClean="0"/>
              <a:t>resto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restoran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restoran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</a:t>
            </a:r>
            <a:r>
              <a:rPr lang="en-US" dirty="0" err="1" smtClean="0"/>
              <a:t>Siapa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Manfaat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Erik' </a:t>
            </a:r>
            <a:r>
              <a:rPr lang="en-US" dirty="0" err="1"/>
              <a:t>Resto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nyaman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Erik' </a:t>
            </a:r>
            <a:r>
              <a:rPr lang="en-US" dirty="0" err="1"/>
              <a:t>Resto</a:t>
            </a:r>
            <a:r>
              <a:rPr lang="en-US" dirty="0"/>
              <a:t>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err="1"/>
              <a:t>Tujuan</a:t>
            </a:r>
            <a:endParaRPr lang="en-US" dirty="0"/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Erik' </a:t>
            </a:r>
            <a:r>
              <a:rPr lang="en-US" dirty="0" err="1"/>
              <a:t>Resto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nyaman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Dan </a:t>
            </a:r>
            <a:r>
              <a:rPr lang="en-US" dirty="0" err="1" smtClean="0"/>
              <a:t>Tujuan</a:t>
            </a:r>
            <a:r>
              <a:rPr lang="en-US" dirty="0" smtClean="0"/>
              <a:t> (</a:t>
            </a:r>
            <a:r>
              <a:rPr lang="en-US" dirty="0" err="1" smtClean="0"/>
              <a:t>Mengapa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6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resto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(</a:t>
            </a:r>
            <a:r>
              <a:rPr lang="en-US" dirty="0" err="1" smtClean="0"/>
              <a:t>Kapan</a:t>
            </a:r>
            <a:r>
              <a:rPr lang="en-US" dirty="0" smtClean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5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website,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localhost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Situs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Deploy (</a:t>
            </a:r>
            <a:r>
              <a:rPr lang="en-US" dirty="0" err="1" smtClean="0"/>
              <a:t>Dimana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5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mengantri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pelayan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Berikut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Merupakan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Technology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yang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pembuatan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</a:t>
            </a:r>
          </a:p>
          <a:p>
            <a:pPr marL="342900" indent="-342900" algn="just">
              <a:buFontTx/>
              <a:buChar char="-"/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To Many</a:t>
            </a:r>
          </a:p>
          <a:p>
            <a:pPr marL="342900" indent="-342900" algn="just">
              <a:buFontTx/>
              <a:buChar char="-"/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Sequelize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(ORM)</a:t>
            </a:r>
          </a:p>
          <a:p>
            <a:pPr marL="342900" indent="-342900" algn="just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Query / CRUD</a:t>
            </a:r>
          </a:p>
          <a:p>
            <a:pPr marL="342900" indent="-342900" algn="just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Validations</a:t>
            </a:r>
          </a:p>
          <a:p>
            <a:pPr marL="342900" indent="-342900" algn="just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Stack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Erik’s </a:t>
            </a:r>
            <a:r>
              <a:rPr lang="en-US" dirty="0" err="1" smtClean="0"/>
              <a:t>Resto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6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(Entity Relational Diagram)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1113"/>
            <a:ext cx="7848872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372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</TotalTime>
  <Words>327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Aplikasi Pemesanan Makanan Erik’s Resto</vt:lpstr>
      <vt:lpstr>Deskripsi, (APA)</vt:lpstr>
      <vt:lpstr>Pengguna Aplikasi (Siapa)</vt:lpstr>
      <vt:lpstr>Manfaat Dan Tujuan (Mengapa)</vt:lpstr>
      <vt:lpstr>Waktu (Kapan)?</vt:lpstr>
      <vt:lpstr>Situs Aplikasi Untuk Deploy (Dimana)</vt:lpstr>
      <vt:lpstr>Bagaimana</vt:lpstr>
      <vt:lpstr>Teknologi Stack Yang Digunakan Pada Erik’s Resto</vt:lpstr>
      <vt:lpstr>ERD (Entity Relational Diagram)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Pemesanan Makanan Erik’s Resto</dc:title>
  <dc:creator>Redian Erik</dc:creator>
  <cp:lastModifiedBy>Redian Erik</cp:lastModifiedBy>
  <cp:revision>13</cp:revision>
  <dcterms:created xsi:type="dcterms:W3CDTF">2023-10-02T00:57:55Z</dcterms:created>
  <dcterms:modified xsi:type="dcterms:W3CDTF">2023-10-02T07:32:44Z</dcterms:modified>
</cp:coreProperties>
</file>