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0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176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717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81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5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5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822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51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33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440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9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919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93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7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16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71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46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9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144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98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978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82E4-AA04-4ED8-BE49-96B2FDA13A17}" type="datetimeFigureOut">
              <a:rPr lang="sv-SE" smtClean="0"/>
              <a:t>2017-10-29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646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5F3561B-D0E6-4069-B49A-AD807994F6D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10/29/2017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77AC1E5-108E-4B6A-BDB7-24AF8C6A3CB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4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b="1" dirty="0" smtClean="0"/>
              <a:t>reqtbox</a:t>
            </a:r>
            <a:r>
              <a:rPr lang="sv-SE" sz="4000" b="1" dirty="0" smtClean="0"/>
              <a:t> </a:t>
            </a:r>
            <a:br>
              <a:rPr lang="sv-SE" sz="4000" b="1" dirty="0" smtClean="0"/>
            </a:br>
            <a:r>
              <a:rPr lang="sv-SE" sz="4000" b="1" dirty="0" smtClean="0"/>
              <a:t>{</a:t>
            </a:r>
            <a:r>
              <a:rPr lang="sv-SE" sz="4000" b="1" dirty="0"/>
              <a:t>who,why,what,when} </a:t>
            </a:r>
            <a:r>
              <a:rPr lang="sv-SE" sz="4000" b="1" dirty="0" smtClean="0">
                <a:sym typeface="Wingdings" panose="05000000000000000000" pitchFamily="2" charset="2"/>
              </a:rPr>
              <a:t>[cird</a:t>
            </a:r>
            <a:r>
              <a:rPr lang="sv-SE" sz="4000" b="1" dirty="0" smtClean="0"/>
              <a:t>]</a:t>
            </a:r>
            <a:endParaRPr lang="sv-SE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00024"/>
              </p:ext>
            </p:extLst>
          </p:nvPr>
        </p:nvGraphicFramePr>
        <p:xfrm>
          <a:off x="628648" y="1825625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context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who</a:t>
                      </a:r>
                    </a:p>
                    <a:p>
                      <a:r>
                        <a:rPr lang="en-SE" sz="7200" b="1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intentions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why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?</a:t>
                      </a:r>
                      <a:endParaRPr lang="en-US" sz="7200" b="1" i="0" u="none" strike="noStrike" kern="1200" cap="none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requirements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what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!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delivery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when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@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16826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800" b="1" dirty="0" smtClean="0"/>
              <a:t>reqtbox/who:context </a:t>
            </a:r>
            <a:r>
              <a:rPr lang="en-SE" sz="4800" b="1" dirty="0" smtClean="0">
                <a:sym typeface="Wingdings" panose="05000000000000000000" pitchFamily="2" charset="2"/>
              </a:rPr>
              <a:t></a:t>
            </a:r>
            <a:r>
              <a:rPr lang="sv-SE" sz="4800" dirty="0" smtClean="0">
                <a:sym typeface="Wingdings" panose="05000000000000000000" pitchFamily="2" charset="2"/>
              </a:rPr>
              <a:t> </a:t>
            </a:r>
            <a:r>
              <a:rPr lang="sv-SE" sz="4800" b="1" dirty="0" smtClean="0"/>
              <a:t>[spsi] </a:t>
            </a:r>
            <a:endParaRPr lang="sv-SE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20506"/>
              </p:ext>
            </p:extLst>
          </p:nvPr>
        </p:nvGraphicFramePr>
        <p:xfrm>
          <a:off x="628648" y="1828962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stakeholders</a:t>
                      </a:r>
                      <a:r>
                        <a:rPr lang="sv-SE" sz="3200" dirty="0" smtClean="0"/>
                        <a:t/>
                      </a:r>
                      <a:br>
                        <a:rPr lang="sv-SE" sz="3200" dirty="0" smtClean="0"/>
                      </a:br>
                      <a:r>
                        <a:rPr lang="sv-SE" sz="3200" dirty="0" smtClean="0"/>
                        <a:t>incl. human users</a:t>
                      </a:r>
                      <a:endParaRPr lang="sv-SE" sz="3200" baseline="0" dirty="0" smtClean="0"/>
                    </a:p>
                    <a:p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dirty="0" smtClean="0"/>
                        <a:t>our </a:t>
                      </a:r>
                      <a:r>
                        <a:rPr lang="sv-SE" sz="3200" b="1" dirty="0" smtClean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dirty="0" smtClean="0"/>
                        <a:t>other </a:t>
                      </a:r>
                      <a:r>
                        <a:rPr lang="sv-SE" sz="3200" b="1" dirty="0" smtClean="0"/>
                        <a:t>systems</a:t>
                      </a:r>
                      <a:endParaRPr lang="sv-SE" sz="3200" b="1" baseline="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interfaces</a:t>
                      </a:r>
                      <a:r>
                        <a:rPr lang="sv-SE" sz="3200" dirty="0" smtClean="0"/>
                        <a:t> </a:t>
                      </a:r>
                      <a:br>
                        <a:rPr lang="sv-SE" sz="3200" dirty="0" smtClean="0"/>
                      </a:br>
                      <a:r>
                        <a:rPr lang="sv-SE" sz="3200" dirty="0" smtClean="0"/>
                        <a:t>and protocolls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16274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800" b="1" dirty="0" smtClean="0"/>
              <a:t>reqtbox/why:intentions ? [gprc] </a:t>
            </a:r>
            <a:endParaRPr lang="sv-SE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138281"/>
              </p:ext>
            </p:extLst>
          </p:nvPr>
        </p:nvGraphicFramePr>
        <p:xfrm>
          <a:off x="628648" y="1828962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goals</a:t>
                      </a:r>
                      <a:endParaRPr lang="sv-SE" sz="3200" baseline="0" dirty="0" smtClean="0"/>
                    </a:p>
                    <a:p>
                      <a:r>
                        <a:rPr lang="sv-SE" sz="7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+-</a:t>
                      </a:r>
                      <a:r>
                        <a:rPr lang="sv-SE" sz="7200" dirty="0" smtClean="0"/>
                        <a:t> </a:t>
                      </a:r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priorities</a:t>
                      </a:r>
                    </a:p>
                    <a:p>
                      <a:r>
                        <a:rPr lang="en-SE" sz="7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½</a:t>
                      </a:r>
                      <a:r>
                        <a:rPr lang="sv-SE" sz="7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sv-SE" sz="3200" b="1" dirty="0" smtClean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risks</a:t>
                      </a:r>
                      <a:endParaRPr lang="sv-SE" sz="3200" b="1" baseline="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kumimoji="0" lang="sv-SE" sz="7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+mn-lt"/>
                          <a:ea typeface="Droid Sans Fallback" pitchFamily="2"/>
                          <a:cs typeface="FreeSans" pitchFamily="2"/>
                          <a:sym typeface="Wingdings" panose="05000000000000000000" pitchFamily="2" charset="2"/>
                        </a:rPr>
                        <a:t>%*</a:t>
                      </a:r>
                      <a:r>
                        <a:rPr kumimoji="0" lang="en-SE" sz="7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+mn-lt"/>
                          <a:ea typeface="Droid Sans Fallback" pitchFamily="2"/>
                          <a:cs typeface="FreeSans" pitchFamily="2"/>
                          <a:sym typeface="Wingdings" panose="05000000000000000000" pitchFamily="2" charset="2"/>
                        </a:rPr>
                        <a:t>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+mn-lt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commitments </a:t>
                      </a:r>
                    </a:p>
                    <a:p>
                      <a:r>
                        <a:rPr lang="sv-SE" sz="7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§$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5862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000" b="1" dirty="0" smtClean="0"/>
              <a:t>reqtbox/what:requirements ! [fdqt] </a:t>
            </a:r>
            <a:endParaRPr lang="sv-SE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789928"/>
              </p:ext>
            </p:extLst>
          </p:nvPr>
        </p:nvGraphicFramePr>
        <p:xfrm>
          <a:off x="628648" y="1828962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functionality</a:t>
                      </a:r>
                      <a:endParaRPr lang="sv-SE" sz="3200" baseline="0" dirty="0" smtClean="0"/>
                    </a:p>
                    <a:p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quality</a:t>
                      </a:r>
                      <a:endParaRPr lang="sv-SE" sz="3200" b="1" baseline="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tests</a:t>
                      </a:r>
                      <a:endParaRPr lang="sv-SE" sz="320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3070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800" b="1" dirty="0" smtClean="0"/>
              <a:t>reqtbox/when:delivery @ [rrcr] </a:t>
            </a:r>
            <a:endParaRPr lang="sv-SE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904932"/>
              </p:ext>
            </p:extLst>
          </p:nvPr>
        </p:nvGraphicFramePr>
        <p:xfrm>
          <a:off x="628648" y="1828962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road-map </a:t>
                      </a:r>
                      <a:br>
                        <a:rPr lang="sv-SE" sz="3200" b="1" dirty="0" smtClean="0"/>
                      </a:br>
                      <a:r>
                        <a:rPr lang="sv-SE" sz="3200" b="0" dirty="0" smtClean="0"/>
                        <a:t>and</a:t>
                      </a:r>
                      <a:r>
                        <a:rPr lang="sv-SE" sz="3200" b="0" baseline="0" dirty="0" smtClean="0"/>
                        <a:t> strategy</a:t>
                      </a:r>
                      <a:endParaRPr lang="sv-SE" sz="3200" baseline="0" dirty="0" smtClean="0"/>
                    </a:p>
                    <a:p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constraints</a:t>
                      </a:r>
                      <a:endParaRPr lang="sv-SE" sz="3200" b="1" baseline="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release plan</a:t>
                      </a:r>
                      <a:endParaRPr lang="sv-SE" sz="320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40104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4000" b="1" dirty="0" smtClean="0"/>
              <a:t>reqtbox/{who,why,what,when} </a:t>
            </a:r>
            <a:r>
              <a:rPr lang="en-SE" sz="4000" b="1" dirty="0" smtClean="0">
                <a:sym typeface="Wingdings" panose="05000000000000000000" pitchFamily="2" charset="2"/>
              </a:rPr>
              <a:t></a:t>
            </a:r>
            <a:r>
              <a:rPr lang="sv-SE" sz="4000" b="1" dirty="0" smtClean="0">
                <a:sym typeface="Wingdings" panose="05000000000000000000" pitchFamily="2" charset="2"/>
              </a:rPr>
              <a:t>?!@</a:t>
            </a:r>
            <a:r>
              <a:rPr lang="sv-SE" sz="4000" b="1" dirty="0" smtClean="0"/>
              <a:t/>
            </a:r>
            <a:br>
              <a:rPr lang="sv-SE" sz="4000" b="1" dirty="0" smtClean="0"/>
            </a:br>
            <a:r>
              <a:rPr lang="sv-SE" sz="4000" b="1" dirty="0" smtClean="0">
                <a:sym typeface="Wingdings" panose="05000000000000000000" pitchFamily="2" charset="2"/>
              </a:rPr>
              <a:t>[cird/{spsi, gprc, fdqt, rrcr}</a:t>
            </a:r>
            <a:r>
              <a:rPr lang="sv-SE" sz="4000" b="1" dirty="0" smtClean="0"/>
              <a:t>]</a:t>
            </a:r>
            <a:endParaRPr lang="sv-SE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857231"/>
              </p:ext>
            </p:extLst>
          </p:nvPr>
        </p:nvGraphicFramePr>
        <p:xfrm>
          <a:off x="628648" y="1825625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context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who</a:t>
                      </a:r>
                    </a:p>
                    <a:p>
                      <a:r>
                        <a:rPr lang="en-SE" sz="7200" b="1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intentions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why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?</a:t>
                      </a:r>
                      <a:endParaRPr lang="en-US" sz="7200" b="1" i="0" u="none" strike="noStrike" kern="1200" cap="none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requirements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what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!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delivery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when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@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60" y="2423979"/>
            <a:ext cx="2482778" cy="1493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87" y="2423979"/>
            <a:ext cx="2482778" cy="149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60" y="4760038"/>
            <a:ext cx="2482778" cy="1493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685" y="4760038"/>
            <a:ext cx="2482778" cy="14939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4719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b="1" dirty="0" smtClean="0"/>
              <a:t>reqt process box</a:t>
            </a:r>
            <a:r>
              <a:rPr lang="sv-SE" sz="4000" b="1" dirty="0" smtClean="0"/>
              <a:t> </a:t>
            </a:r>
            <a:r>
              <a:rPr lang="sv-SE" sz="4000" b="1" dirty="0" smtClean="0"/>
              <a:t/>
            </a:r>
            <a:br>
              <a:rPr lang="sv-SE" sz="4000" b="1" dirty="0" smtClean="0"/>
            </a:br>
            <a:r>
              <a:rPr lang="sv-SE" sz="4000" b="1" dirty="0" smtClean="0"/>
              <a:t>{learn, model, check, decide} </a:t>
            </a:r>
            <a:r>
              <a:rPr lang="sv-SE" sz="4000" b="1" dirty="0" smtClean="0">
                <a:sym typeface="Wingdings" panose="05000000000000000000" pitchFamily="2" charset="2"/>
              </a:rPr>
              <a:t>[esvs</a:t>
            </a:r>
            <a:r>
              <a:rPr lang="sv-SE" sz="4000" b="1" dirty="0" smtClean="0"/>
              <a:t>]</a:t>
            </a:r>
            <a:endParaRPr lang="sv-SE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48" y="1825625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elicitation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sv-SE" sz="3200" baseline="0" dirty="0" smtClean="0"/>
                        <a:t>learn</a:t>
                      </a:r>
                    </a:p>
                    <a:p>
                      <a:r>
                        <a:rPr lang="en-SE" sz="72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☼</a:t>
                      </a:r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specification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</a:t>
                      </a:r>
                      <a:r>
                        <a:rPr lang="sv-SE" sz="3200" dirty="0" smtClean="0"/>
                        <a:t>model</a:t>
                      </a:r>
                      <a:endParaRPr lang="sv-SE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E" sz="7200" b="1" i="0" u="none" strike="noStrike" kern="1200" cap="none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beration Sans" pitchFamily="18"/>
                          <a:ea typeface="Droid Sans Fallback" pitchFamily="2"/>
                          <a:cs typeface="FreeSans" pitchFamily="2"/>
                          <a:sym typeface="Wingdings" panose="05000000000000000000" pitchFamily="2" charset="2"/>
                        </a:rPr>
                        <a:t></a:t>
                      </a:r>
                      <a:endParaRPr lang="en-US" sz="7200" b="1" i="0" u="none" strike="noStrike" kern="1200" cap="none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validation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sv-SE" sz="3200" baseline="0" dirty="0" smtClean="0"/>
                        <a:t>check</a:t>
                      </a:r>
                      <a:endParaRPr lang="sv-SE" sz="3200" baseline="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en-SE" sz="72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√</a:t>
                      </a:r>
                      <a:endParaRPr kumimoji="0" lang="en-US" sz="7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selection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</a:t>
                      </a:r>
                      <a:r>
                        <a:rPr lang="sv-SE" sz="3200" dirty="0" smtClean="0"/>
                        <a:t>decide</a:t>
                      </a:r>
                      <a:endParaRPr lang="sv-SE" sz="320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en-SE" sz="7200" b="1" dirty="0" smtClean="0">
                          <a:sym typeface="Wingdings" panose="05000000000000000000" pitchFamily="2" charset="2"/>
                        </a:rPr>
                        <a:t>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496153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36554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123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Droid Sans Fallback</vt:lpstr>
      <vt:lpstr>FreeSans</vt:lpstr>
      <vt:lpstr>Liberation Sans</vt:lpstr>
      <vt:lpstr>Wingdings</vt:lpstr>
      <vt:lpstr>Office Theme</vt:lpstr>
      <vt:lpstr>1_Office Theme</vt:lpstr>
      <vt:lpstr>reqtbox  {who,why,what,when} [cird]</vt:lpstr>
      <vt:lpstr>reqtbox/who:context  [spsi] </vt:lpstr>
      <vt:lpstr>reqtbox/why:intentions ? [gprc] </vt:lpstr>
      <vt:lpstr>reqtbox/what:requirements ! [fdqt] </vt:lpstr>
      <vt:lpstr>reqtbox/when:delivery @ [rrcr] </vt:lpstr>
      <vt:lpstr>reqtbox/{who,why,what,when} ?!@ [cird/{spsi, gprc, fdqt, rrcr}]</vt:lpstr>
      <vt:lpstr>reqt process box  {learn, model, check, decide} [esvs]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Reqtbox</dc:title>
  <dc:creator>bjornr</dc:creator>
  <cp:lastModifiedBy>bjornr</cp:lastModifiedBy>
  <cp:revision>16</cp:revision>
  <dcterms:created xsi:type="dcterms:W3CDTF">2017-10-28T12:50:19Z</dcterms:created>
  <dcterms:modified xsi:type="dcterms:W3CDTF">2017-10-29T12:45:58Z</dcterms:modified>
</cp:coreProperties>
</file>