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25-10-2022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/>
              <a:t> do it!</a:t>
            </a:r>
            <a:endParaRPr lang="da-DK" dirty="0"/>
          </a:p>
          <a:p>
            <a:r>
              <a:rPr lang="da-DK" dirty="0"/>
              <a:t>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</a:t>
            </a:r>
            <a:r>
              <a:rPr lang="da-DK" dirty="0" err="1"/>
              <a:t>too</a:t>
            </a:r>
            <a:r>
              <a:rPr lang="da-DK" dirty="0"/>
              <a:t> </a:t>
            </a:r>
            <a:r>
              <a:rPr lang="da-DK" dirty="0" err="1"/>
              <a:t>broad</a:t>
            </a:r>
            <a:r>
              <a:rPr lang="da-DK" dirty="0"/>
              <a:t> </a:t>
            </a:r>
            <a:r>
              <a:rPr lang="da-DK" dirty="0" err="1"/>
              <a:t>rights</a:t>
            </a:r>
            <a:r>
              <a:rPr lang="da-DK" dirty="0"/>
              <a:t> to </a:t>
            </a:r>
            <a:r>
              <a:rPr lang="da-DK" dirty="0" err="1"/>
              <a:t>assign</a:t>
            </a:r>
            <a:r>
              <a:rPr lang="da-DK" dirty="0"/>
              <a:t> </a:t>
            </a:r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roles</a:t>
            </a:r>
            <a:r>
              <a:rPr lang="da-DK" dirty="0"/>
              <a:t> – </a:t>
            </a:r>
            <a:r>
              <a:rPr lang="da-DK" dirty="0" err="1"/>
              <a:t>Azure</a:t>
            </a:r>
            <a:r>
              <a:rPr lang="da-DK" dirty="0"/>
              <a:t> AD Team is </a:t>
            </a:r>
            <a:r>
              <a:rPr lang="da-DK" dirty="0" err="1"/>
              <a:t>working</a:t>
            </a:r>
            <a:r>
              <a:rPr lang="da-DK" dirty="0"/>
              <a:t> on a solution</a:t>
            </a:r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 to </a:t>
            </a:r>
          </a:p>
          <a:p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/>
              <a:t>)</a:t>
            </a:r>
            <a:endParaRPr lang="da-DK" dirty="0"/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22</cp:revision>
  <dcterms:created xsi:type="dcterms:W3CDTF">2022-10-25T06:43:57Z</dcterms:created>
  <dcterms:modified xsi:type="dcterms:W3CDTF">2022-10-25T07:44:02Z</dcterms:modified>
</cp:coreProperties>
</file>