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21-03-2023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is </a:t>
            </a:r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34</cp:revision>
  <dcterms:created xsi:type="dcterms:W3CDTF">2022-10-25T06:43:57Z</dcterms:created>
  <dcterms:modified xsi:type="dcterms:W3CDTF">2023-03-21T10:22:29Z</dcterms:modified>
</cp:coreProperties>
</file>