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076138468" r:id="rId3"/>
    <p:sldId id="261" r:id="rId4"/>
    <p:sldId id="257" r:id="rId5"/>
    <p:sldId id="258" r:id="rId6"/>
    <p:sldId id="259" r:id="rId7"/>
    <p:sldId id="260" r:id="rId8"/>
    <p:sldId id="262" r:id="rId9"/>
    <p:sldId id="2076138469" r:id="rId10"/>
    <p:sldId id="2076138470" r:id="rId11"/>
    <p:sldId id="263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B973DD2-1476-E74C-99DF-240F2E50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F9BD-EF25-7144-AB08-9EDFAA5C2CEA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16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22-06-2024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cpwebcastfeedbac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03F-70BE-ED2A-57F3-4134741A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3FB83-F910-F183-B58B-FC831056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78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endParaRPr lang="da-DK" dirty="0"/>
          </a:p>
          <a:p>
            <a:r>
              <a:rPr lang="da-DK" dirty="0"/>
              <a:t>DONT: Store passwords</a:t>
            </a:r>
          </a:p>
          <a:p>
            <a:endParaRPr lang="da-DK" dirty="0"/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4137-ED43-1F4B-A8A8-FBBDF2B6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>
                <a:latin typeface="Segoe UI"/>
                <a:cs typeface="Segoe UI"/>
              </a:rPr>
              <a:t>Friendly Reminders Before Getting Started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B45B4-DC09-0A48-9F89-97F8FB70C14E}"/>
              </a:ext>
            </a:extLst>
          </p:cNvPr>
          <p:cNvSpPr txBox="1"/>
          <p:nvPr/>
        </p:nvSpPr>
        <p:spPr>
          <a:xfrm flipH="1">
            <a:off x="583406" y="1436688"/>
            <a:ext cx="11025188" cy="581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>
              <a:cs typeface="Segoe UI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sz="1750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This call and content is under Microsoft NDA; please </a:t>
            </a:r>
            <a:r>
              <a:rPr lang="en-US" sz="1750" u="sng" dirty="0"/>
              <a:t>do not share</a:t>
            </a:r>
            <a:r>
              <a:rPr lang="en-US" sz="1750" dirty="0"/>
              <a:t> information publicly.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Please keep your mics muted for the best sound quality.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Feel free to unmute and ask questions or use the chat window.</a:t>
            </a:r>
            <a:endParaRPr lang="en-US" sz="1750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1750" dirty="0"/>
              <a:t>Thank you all for joining! Please share your feedback on this session</a:t>
            </a:r>
            <a:r>
              <a:rPr lang="en-US" sz="18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https://aka.ms/acpwebcastfeedback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750" dirty="0">
              <a:cs typeface="Segoe U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496C47-87CA-3372-9E81-3686BD59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88" y="1623501"/>
            <a:ext cx="6064265" cy="12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5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Locks – Microsoft is </a:t>
            </a:r>
            <a:r>
              <a:rPr lang="da-DK" dirty="0" err="1"/>
              <a:t>improving</a:t>
            </a:r>
            <a:r>
              <a:rPr lang="da-DK" dirty="0"/>
              <a:t> </a:t>
            </a:r>
            <a:r>
              <a:rPr lang="da-DK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AF20-CC7C-8306-4456-AE8013C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0CC-5C1F-2005-D3FC-BD04D82B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1825625"/>
            <a:ext cx="10892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winget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3600" kern="100" dirty="0">
                <a:solidFill>
                  <a:srgbClr val="006881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-e --id</a:t>
            </a:r>
            <a:r>
              <a:rPr lang="en-US" sz="3600" kern="10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Microsoft.Bicep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AzAccount</a:t>
            </a: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Set-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AzContext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-Subscription ”xxx”</a:t>
            </a:r>
            <a:endParaRPr lang="da-DK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800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367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Office Theme</vt:lpstr>
      <vt:lpstr>Look, no passwords</vt:lpstr>
      <vt:lpstr>Friendly Reminders Before Getting Started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Preparations</vt:lpstr>
      <vt:lpstr>DEMO!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39</cp:revision>
  <dcterms:created xsi:type="dcterms:W3CDTF">2022-10-25T06:43:57Z</dcterms:created>
  <dcterms:modified xsi:type="dcterms:W3CDTF">2024-06-22T12:52:52Z</dcterms:modified>
</cp:coreProperties>
</file>