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86718-C459-8824-269D-77A068A44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9D9951-4B0D-B7AD-7397-833DDA190B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52C29-CF20-AA44-DB5F-232E39C2F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36B4-92FF-4E8F-B70B-3CB00DD468A9}" type="datetimeFigureOut">
              <a:rPr lang="da-DK" smtClean="0"/>
              <a:t>17-01-2023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725DA-1FD2-4927-6D78-2B6885658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796D9-612C-29AB-0908-566BFA81A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1807-D103-4793-94A6-D16008ED183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90996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9D0B7-A228-E2C2-AAF6-60D410765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9A8B3A-F4AF-B2FA-B3B6-4B41C1F40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FCD0B-AAE0-8751-8993-71D2623C8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36B4-92FF-4E8F-B70B-3CB00DD468A9}" type="datetimeFigureOut">
              <a:rPr lang="da-DK" smtClean="0"/>
              <a:t>17-01-2023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AB189-27D2-7883-FF12-941DCE184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0E3A2-4471-6C7F-1771-C29C896E7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1807-D103-4793-94A6-D16008ED183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78708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292C24-4908-9CB9-6344-19BE283DF0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BB7760-597C-DD20-F39F-75DDCA874C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7ADCE-0399-ACE2-5AE8-D5E66323E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36B4-92FF-4E8F-B70B-3CB00DD468A9}" type="datetimeFigureOut">
              <a:rPr lang="da-DK" smtClean="0"/>
              <a:t>17-01-2023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CEC16-56F0-DFE6-24EA-DD1C899DD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C5DB1-B39F-4306-C273-7BAD0951A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1807-D103-4793-94A6-D16008ED183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14286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C2EC2-D970-6CB8-DDF7-C38F428DA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02CBF-6D32-245D-A89C-663902C3F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E6D73-5B30-086D-0A8F-09285086E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36B4-92FF-4E8F-B70B-3CB00DD468A9}" type="datetimeFigureOut">
              <a:rPr lang="da-DK" smtClean="0"/>
              <a:t>17-01-2023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CE637-004E-23B5-94BB-C6AD34A53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B5B6C-D3D5-3A10-BF69-8F33CD4E2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1807-D103-4793-94A6-D16008ED183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76463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B2F16-2171-5995-7A20-DCC80AB7B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37A6F-173D-6D82-072D-0A2814460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799F2-746D-E814-D4A2-870731D33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36B4-92FF-4E8F-B70B-3CB00DD468A9}" type="datetimeFigureOut">
              <a:rPr lang="da-DK" smtClean="0"/>
              <a:t>17-01-2023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DEDEC-72AB-703E-2CF4-8784C2228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3779C-CEA7-4DA2-8E4D-0D14310EA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1807-D103-4793-94A6-D16008ED183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61685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D264D-896B-0387-9B84-04BC56FE5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1D541-3835-D890-0AFF-3B834C5F60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243090-F6C8-CA65-EC38-D8BEAEF744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1107A6-E398-2C26-4D5F-770F06C5C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36B4-92FF-4E8F-B70B-3CB00DD468A9}" type="datetimeFigureOut">
              <a:rPr lang="da-DK" smtClean="0"/>
              <a:t>17-01-2023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051F28-F26A-C84A-97B5-C535369E7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67B59-7F3B-6D27-1548-C5186068F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1807-D103-4793-94A6-D16008ED183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24230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0BE86-B06D-1A44-37BE-A4B1E2DDA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D4B87-0AB6-7EAD-EAC7-17036BEE3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BCA559-46EC-B287-3B9D-A1D0CD371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BEA7CD-4E4E-39A0-0AEA-0CA22CA24B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4F2DD1-17B8-2A97-FE74-D483A01E33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770ABB-C090-C0EE-17FC-F9536BE6F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36B4-92FF-4E8F-B70B-3CB00DD468A9}" type="datetimeFigureOut">
              <a:rPr lang="da-DK" smtClean="0"/>
              <a:t>17-01-2023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AF1384-E5FA-E78A-194C-B440D7BE5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54B79E-AA29-47CF-FED5-0A9887B54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1807-D103-4793-94A6-D16008ED183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16415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82F19-1284-4DAC-0826-700144B17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AF2888-30B0-8D3E-3EF3-3C37805E7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36B4-92FF-4E8F-B70B-3CB00DD468A9}" type="datetimeFigureOut">
              <a:rPr lang="da-DK" smtClean="0"/>
              <a:t>17-01-2023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CC5148-C086-7F5C-06D8-B9CE59B97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194FC-9A9A-2574-B465-6BB83D7F9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1807-D103-4793-94A6-D16008ED183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09574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ACEDD4-86B3-0403-7B23-D61806AFE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36B4-92FF-4E8F-B70B-3CB00DD468A9}" type="datetimeFigureOut">
              <a:rPr lang="da-DK" smtClean="0"/>
              <a:t>17-01-2023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726183-D6A4-F27B-9121-3C9F7984E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79B28B-A144-164E-A6DB-6609A29DD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1807-D103-4793-94A6-D16008ED183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44068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DCA24-ABF1-978B-B93E-9A13512AA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D05F3-5537-9C27-04F2-E1842DEE7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C4425-42FC-37C4-4963-2F473E063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A3A1C7-0F7C-5433-386A-AB3FE1CC5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36B4-92FF-4E8F-B70B-3CB00DD468A9}" type="datetimeFigureOut">
              <a:rPr lang="da-DK" smtClean="0"/>
              <a:t>17-01-2023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2AECD-8469-F3C4-8D09-352E0F2DE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6FD9D-DC1D-9265-B63F-170DC2085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1807-D103-4793-94A6-D16008ED183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99487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D21F6-D605-BED4-CA04-2F45A98CB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A46BE4-392A-5952-A795-EE00E3CEA9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A9D95E-C7D1-70AC-F661-4C63ADC62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759CE0-C030-5C52-158B-4D4983BDD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36B4-92FF-4E8F-B70B-3CB00DD468A9}" type="datetimeFigureOut">
              <a:rPr lang="da-DK" smtClean="0"/>
              <a:t>17-01-2023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7A8061-AE6B-166E-CEE7-4EF3002B2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21240B-0BFD-00D4-0CE9-30E82C5F5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1807-D103-4793-94A6-D16008ED183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72258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446236-5883-600A-14C0-FF75A81A2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37035-DA9C-A5C0-9CDB-6C9254E6E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B69B4-FE11-2F0A-E19B-5C3CDC2FAA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136B4-92FF-4E8F-B70B-3CB00DD468A9}" type="datetimeFigureOut">
              <a:rPr lang="da-DK" smtClean="0"/>
              <a:t>17-01-2023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4E84A-54E4-5EAD-49E3-7662398AEA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01870-FD8A-AC9A-2D6E-86CF9A1AF1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C1807-D103-4793-94A6-D16008ED183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54019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active-directory/managed-identities-azure-resources/managed-identities-status" TargetMode="External"/><Relationship Id="rId2" Type="http://schemas.openxmlformats.org/officeDocument/2006/relationships/hyperlink" Target="https://github.com/ErikEJ/CloudBurstDem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6756A-D651-6334-DD3F-2AA7EC59B4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Look ma, no passwords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19CBFC-4426-CA4E-F467-C894A1D9C6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87599"/>
          </a:xfrm>
        </p:spPr>
        <p:txBody>
          <a:bodyPr>
            <a:normAutofit/>
          </a:bodyPr>
          <a:lstStyle/>
          <a:p>
            <a:r>
              <a:rPr lang="da-DK" dirty="0" err="1"/>
              <a:t>Managed</a:t>
            </a:r>
            <a:r>
              <a:rPr lang="da-DK" dirty="0"/>
              <a:t> Identity with App Service and </a:t>
            </a:r>
            <a:r>
              <a:rPr lang="da-DK" dirty="0" err="1"/>
              <a:t>Azure</a:t>
            </a:r>
            <a:r>
              <a:rPr lang="da-DK" dirty="0"/>
              <a:t> SQL Database</a:t>
            </a:r>
          </a:p>
          <a:p>
            <a:endParaRPr lang="da-DK" dirty="0"/>
          </a:p>
          <a:p>
            <a:r>
              <a:rPr lang="da-DK" dirty="0"/>
              <a:t>Erik Ejlskov Jensen, Delegate A/S</a:t>
            </a:r>
            <a:br>
              <a:rPr lang="da-DK" dirty="0"/>
            </a:br>
            <a:br>
              <a:rPr lang="da-DK" dirty="0"/>
            </a:br>
            <a:r>
              <a:rPr lang="da-DK" dirty="0"/>
              <a:t>@ErikEJ (Twitter, GitHub)</a:t>
            </a:r>
          </a:p>
        </p:txBody>
      </p:sp>
      <p:pic>
        <p:nvPicPr>
          <p:cNvPr id="1026" name="Picture 2" descr="Microsoft-MVP-Logo-Vertical – El Bruno">
            <a:extLst>
              <a:ext uri="{FF2B5EF4-FFF2-40B4-BE49-F238E27FC236}">
                <a16:creationId xmlns:a16="http://schemas.microsoft.com/office/drawing/2014/main" id="{43DC3866-4E20-361B-B245-B2B54E717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287186"/>
            <a:ext cx="676275" cy="112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129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B1837-FDD6-81E5-71A0-48A2BA1C7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Topics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BA811-85A3-1B6C-A726-81DCF7D94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Managed</a:t>
            </a:r>
            <a:r>
              <a:rPr lang="da-DK" dirty="0"/>
              <a:t> Identity overview</a:t>
            </a:r>
          </a:p>
          <a:p>
            <a:r>
              <a:rPr lang="da-DK" dirty="0"/>
              <a:t>Sample </a:t>
            </a:r>
            <a:r>
              <a:rPr lang="da-DK" dirty="0" err="1"/>
              <a:t>deployment</a:t>
            </a:r>
            <a:r>
              <a:rPr lang="da-DK" dirty="0"/>
              <a:t> –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do it </a:t>
            </a:r>
            <a:r>
              <a:rPr lang="da-DK" dirty="0" err="1"/>
              <a:t>too</a:t>
            </a:r>
            <a:r>
              <a:rPr lang="da-DK" dirty="0"/>
              <a:t>!</a:t>
            </a:r>
          </a:p>
          <a:p>
            <a:r>
              <a:rPr lang="da-DK" dirty="0"/>
              <a:t>Look under the hood</a:t>
            </a:r>
          </a:p>
        </p:txBody>
      </p:sp>
    </p:spTree>
    <p:extLst>
      <p:ext uri="{BB962C8B-B14F-4D97-AF65-F5344CB8AC3E}">
        <p14:creationId xmlns:p14="http://schemas.microsoft.com/office/powerpoint/2010/main" val="3044412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8247B-B4DA-1EBD-7F84-A21F082A5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What</a:t>
            </a:r>
            <a:r>
              <a:rPr lang="da-DK" dirty="0"/>
              <a:t> is </a:t>
            </a:r>
            <a:r>
              <a:rPr lang="da-DK" dirty="0" err="1"/>
              <a:t>Managed</a:t>
            </a:r>
            <a:r>
              <a:rPr lang="da-DK" dirty="0"/>
              <a:t> Identity (</a:t>
            </a:r>
            <a:r>
              <a:rPr lang="da-DK" dirty="0" err="1"/>
              <a:t>formerly</a:t>
            </a:r>
            <a:r>
              <a:rPr lang="da-DK" dirty="0"/>
              <a:t> MSI)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C228D-E1C9-CDE1-8652-EB63C4DE0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Managed Identities is a feature of Azure AD which automatically creates a service principal that is tied to the Azure service itself (or associated with)</a:t>
            </a:r>
          </a:p>
          <a:p>
            <a:r>
              <a:rPr lang="en-US" dirty="0"/>
              <a:t>Applications hosted on those services can generate tokens using this identity without a need to provide any credentials.</a:t>
            </a:r>
          </a:p>
          <a:p>
            <a:r>
              <a:rPr lang="en-US" dirty="0"/>
              <a:t>It is secure because only applications hosted on that service which has an associated managed identity enabled will be able to generate tokens</a:t>
            </a:r>
          </a:p>
          <a:p>
            <a:r>
              <a:rPr lang="en-US" dirty="0"/>
              <a:t>Allows centralized control of lifecycle and permissions, incl. revocation/disabling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12933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F36CD15-9293-B1CC-4EF2-8F33ED6A413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723144"/>
            <a:ext cx="10905066" cy="541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443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6558A-5AAE-EA26-5C47-8E469F33D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Managed</a:t>
            </a:r>
            <a:r>
              <a:rPr lang="da-DK" dirty="0"/>
              <a:t> Identity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52D89-242C-86CC-D05F-C85F276E5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System </a:t>
            </a:r>
            <a:r>
              <a:rPr lang="da-DK" dirty="0" err="1"/>
              <a:t>assigned</a:t>
            </a:r>
            <a:r>
              <a:rPr lang="da-DK" dirty="0"/>
              <a:t>: </a:t>
            </a:r>
            <a:r>
              <a:rPr lang="da-DK" dirty="0" err="1"/>
              <a:t>Lifecycle</a:t>
            </a:r>
            <a:r>
              <a:rPr lang="da-DK" dirty="0"/>
              <a:t> same a </a:t>
            </a:r>
            <a:r>
              <a:rPr lang="da-DK" dirty="0" err="1"/>
              <a:t>associated</a:t>
            </a:r>
            <a:r>
              <a:rPr lang="da-DK" dirty="0"/>
              <a:t> ressource</a:t>
            </a:r>
          </a:p>
          <a:p>
            <a:r>
              <a:rPr lang="da-DK" dirty="0"/>
              <a:t>User </a:t>
            </a:r>
            <a:r>
              <a:rPr lang="da-DK" dirty="0" err="1"/>
              <a:t>assigned</a:t>
            </a:r>
            <a:r>
              <a:rPr lang="da-DK" dirty="0"/>
              <a:t>: </a:t>
            </a:r>
            <a:r>
              <a:rPr lang="da-DK" dirty="0" err="1"/>
              <a:t>Standalone</a:t>
            </a:r>
            <a:r>
              <a:rPr lang="da-DK" dirty="0"/>
              <a:t> ressource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assoicated</a:t>
            </a:r>
            <a:r>
              <a:rPr lang="da-DK" dirty="0"/>
              <a:t> with multiple </a:t>
            </a:r>
            <a:r>
              <a:rPr lang="da-DK" dirty="0" err="1"/>
              <a:t>compute</a:t>
            </a:r>
            <a:r>
              <a:rPr lang="da-DK" dirty="0"/>
              <a:t> services</a:t>
            </a:r>
          </a:p>
          <a:p>
            <a:r>
              <a:rPr lang="da-DK" dirty="0"/>
              <a:t>Issue with (</a:t>
            </a:r>
            <a:r>
              <a:rPr lang="da-DK" dirty="0" err="1"/>
              <a:t>accidential</a:t>
            </a:r>
            <a:r>
              <a:rPr lang="da-DK" dirty="0"/>
              <a:t>) deletion of </a:t>
            </a:r>
            <a:r>
              <a:rPr lang="da-DK" dirty="0" err="1"/>
              <a:t>managed</a:t>
            </a:r>
            <a:r>
              <a:rPr lang="da-DK" dirty="0"/>
              <a:t> </a:t>
            </a:r>
            <a:r>
              <a:rPr lang="da-DK" dirty="0" err="1"/>
              <a:t>identities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8024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AB350-06DA-458E-269B-8A2DC0577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Sample deployment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FB0C361-D7EE-28CB-5910-5597936BBC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25644"/>
            <a:ext cx="10515599" cy="391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537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27C8D-D8DB-6708-B3BD-93A8F47EA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Deployment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342E8-A2A2-FBD5-FA76-C17FB3DD7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Goal</a:t>
            </a:r>
            <a:r>
              <a:rPr lang="da-DK" dirty="0"/>
              <a:t>: Provide a web app with </a:t>
            </a:r>
            <a:r>
              <a:rPr lang="da-DK" dirty="0" err="1"/>
              <a:t>passwordless</a:t>
            </a:r>
            <a:r>
              <a:rPr lang="da-DK" dirty="0"/>
              <a:t> </a:t>
            </a:r>
            <a:r>
              <a:rPr lang="da-DK" dirty="0" err="1"/>
              <a:t>access</a:t>
            </a:r>
            <a:r>
              <a:rPr lang="da-DK" dirty="0"/>
              <a:t> to a </a:t>
            </a:r>
            <a:r>
              <a:rPr lang="da-DK" dirty="0" err="1"/>
              <a:t>Azure</a:t>
            </a:r>
            <a:r>
              <a:rPr lang="da-DK" dirty="0"/>
              <a:t> SQL DB</a:t>
            </a:r>
          </a:p>
          <a:p>
            <a:pPr marL="0" indent="0">
              <a:buNone/>
            </a:pPr>
            <a:endParaRPr lang="da-DK" dirty="0"/>
          </a:p>
          <a:p>
            <a:r>
              <a:rPr lang="da-DK" dirty="0"/>
              <a:t>Design </a:t>
            </a:r>
            <a:r>
              <a:rPr lang="da-DK" dirty="0" err="1"/>
              <a:t>goals</a:t>
            </a:r>
            <a:r>
              <a:rPr lang="da-DK" dirty="0"/>
              <a:t>: Minimal </a:t>
            </a:r>
            <a:r>
              <a:rPr lang="da-DK" dirty="0" err="1"/>
              <a:t>amount</a:t>
            </a:r>
            <a:r>
              <a:rPr lang="da-DK" dirty="0"/>
              <a:t> of ”</a:t>
            </a:r>
            <a:r>
              <a:rPr lang="da-DK" dirty="0" err="1"/>
              <a:t>code</a:t>
            </a:r>
            <a:r>
              <a:rPr lang="da-DK" dirty="0"/>
              <a:t>”</a:t>
            </a:r>
          </a:p>
          <a:p>
            <a:pPr lvl="1"/>
            <a:r>
              <a:rPr lang="da-DK" dirty="0" err="1"/>
              <a:t>Infrastructure</a:t>
            </a:r>
            <a:r>
              <a:rPr lang="da-DK" dirty="0"/>
              <a:t> - .</a:t>
            </a:r>
            <a:r>
              <a:rPr lang="da-DK" dirty="0" err="1"/>
              <a:t>bicep</a:t>
            </a:r>
            <a:r>
              <a:rPr lang="da-DK" dirty="0"/>
              <a:t> (ARM)</a:t>
            </a:r>
          </a:p>
          <a:p>
            <a:pPr lvl="1"/>
            <a:r>
              <a:rPr lang="da-DK" dirty="0"/>
              <a:t>App - .NET 6 minimal Web API </a:t>
            </a:r>
            <a:r>
              <a:rPr lang="da-DK" dirty="0" err="1"/>
              <a:t>published</a:t>
            </a:r>
            <a:r>
              <a:rPr lang="da-DK" dirty="0"/>
              <a:t> to Web App</a:t>
            </a:r>
          </a:p>
          <a:p>
            <a:pPr lvl="1"/>
            <a:r>
              <a:rPr lang="da-DK" dirty="0"/>
              <a:t>Configuration (PS Core) (</a:t>
            </a:r>
            <a:r>
              <a:rPr lang="da-DK" dirty="0" err="1"/>
              <a:t>solving</a:t>
            </a:r>
            <a:r>
              <a:rPr lang="da-DK" dirty="0"/>
              <a:t> issue with </a:t>
            </a:r>
            <a:r>
              <a:rPr lang="da-DK" dirty="0" err="1"/>
              <a:t>limited</a:t>
            </a:r>
            <a:r>
              <a:rPr lang="da-DK" dirty="0"/>
              <a:t> AAD </a:t>
            </a:r>
            <a:r>
              <a:rPr lang="da-DK" dirty="0" err="1"/>
              <a:t>rights</a:t>
            </a:r>
            <a:r>
              <a:rPr lang="da-DK" dirty="0"/>
              <a:t>)</a:t>
            </a:r>
          </a:p>
          <a:p>
            <a:endParaRPr lang="da-DK" dirty="0"/>
          </a:p>
          <a:p>
            <a:r>
              <a:rPr lang="da-DK" dirty="0"/>
              <a:t>DEMO!</a:t>
            </a:r>
          </a:p>
        </p:txBody>
      </p:sp>
    </p:spTree>
    <p:extLst>
      <p:ext uri="{BB962C8B-B14F-4D97-AF65-F5344CB8AC3E}">
        <p14:creationId xmlns:p14="http://schemas.microsoft.com/office/powerpoint/2010/main" val="2509243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502D4-7725-850B-F723-E55AD287F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Q &amp; 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7368F-4C9E-B042-A95B-55D642AD7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DO: </a:t>
            </a:r>
            <a:r>
              <a:rPr lang="da-DK" dirty="0" err="1"/>
              <a:t>Use</a:t>
            </a:r>
            <a:r>
              <a:rPr lang="da-DK" dirty="0"/>
              <a:t> User </a:t>
            </a:r>
            <a:r>
              <a:rPr lang="da-DK" dirty="0" err="1"/>
              <a:t>Assigned</a:t>
            </a:r>
            <a:r>
              <a:rPr lang="da-DK" dirty="0"/>
              <a:t> </a:t>
            </a:r>
            <a:r>
              <a:rPr lang="da-DK" dirty="0" err="1"/>
              <a:t>Managed</a:t>
            </a:r>
            <a:r>
              <a:rPr lang="da-DK" dirty="0"/>
              <a:t> Identity</a:t>
            </a:r>
          </a:p>
          <a:p>
            <a:r>
              <a:rPr lang="da-DK" dirty="0"/>
              <a:t>DONT: Store passwords</a:t>
            </a:r>
          </a:p>
          <a:p>
            <a:r>
              <a:rPr lang="da-DK" dirty="0"/>
              <a:t>DO: </a:t>
            </a:r>
            <a:r>
              <a:rPr lang="da-DK" dirty="0" err="1"/>
              <a:t>Enjoy</a:t>
            </a:r>
            <a:r>
              <a:rPr lang="da-DK" dirty="0"/>
              <a:t>!</a:t>
            </a:r>
          </a:p>
          <a:p>
            <a:endParaRPr lang="da-DK" dirty="0"/>
          </a:p>
          <a:p>
            <a:r>
              <a:rPr lang="da-DK" dirty="0"/>
              <a:t>GitHub </a:t>
            </a:r>
            <a:r>
              <a:rPr lang="da-DK" dirty="0" err="1"/>
              <a:t>repo</a:t>
            </a:r>
            <a:r>
              <a:rPr lang="da-DK" dirty="0"/>
              <a:t>: </a:t>
            </a:r>
            <a:r>
              <a:rPr lang="da-DK" dirty="0" err="1">
                <a:hlinkClick r:id="rId2"/>
              </a:rPr>
              <a:t>ErikEJ</a:t>
            </a:r>
            <a:r>
              <a:rPr lang="da-DK" dirty="0">
                <a:hlinkClick r:id="rId2"/>
              </a:rPr>
              <a:t>/</a:t>
            </a:r>
            <a:r>
              <a:rPr lang="da-DK" dirty="0" err="1">
                <a:hlinkClick r:id="rId2"/>
              </a:rPr>
              <a:t>CloudBurstDemo</a:t>
            </a:r>
            <a:r>
              <a:rPr lang="da-DK" dirty="0">
                <a:hlinkClick r:id="rId2"/>
              </a:rPr>
              <a:t> (github.com)</a:t>
            </a:r>
            <a:r>
              <a:rPr lang="da-DK" dirty="0"/>
              <a:t> </a:t>
            </a:r>
          </a:p>
          <a:p>
            <a:r>
              <a:rPr lang="en-US" dirty="0">
                <a:hlinkClick r:id="rId3"/>
              </a:rPr>
              <a:t>Azure Services with managed identities support - Azure AD - Microsoft </a:t>
            </a:r>
            <a:r>
              <a:rPr lang="en-US" dirty="0" err="1">
                <a:hlinkClick r:id="rId3"/>
              </a:rPr>
              <a:t>Entra</a:t>
            </a:r>
            <a:r>
              <a:rPr lang="en-US" dirty="0">
                <a:hlinkClick r:id="rId3"/>
              </a:rPr>
              <a:t> | Microsoft Learn</a:t>
            </a:r>
            <a:endParaRPr lang="en-US" dirty="0"/>
          </a:p>
          <a:p>
            <a:pPr marL="0" indent="0">
              <a:buNone/>
            </a:pPr>
            <a:br>
              <a:rPr lang="da-DK" dirty="0"/>
            </a:b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60280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278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Look ma, no passwords</vt:lpstr>
      <vt:lpstr>Topics</vt:lpstr>
      <vt:lpstr>What is Managed Identity (formerly MSI)</vt:lpstr>
      <vt:lpstr>PowerPoint Presentation</vt:lpstr>
      <vt:lpstr>Managed Identity types</vt:lpstr>
      <vt:lpstr>Sample deployment</vt:lpstr>
      <vt:lpstr>Deployment parts</vt:lpstr>
      <vt:lpstr>Q &amp; 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Look ma, no passwords</dc:title>
  <dc:creator>Erik Ejlskov Jensen (Delegate)</dc:creator>
  <cp:lastModifiedBy>Erik Ejlskov Jensen (Delegate)</cp:lastModifiedBy>
  <cp:revision>32</cp:revision>
  <dcterms:created xsi:type="dcterms:W3CDTF">2022-10-25T06:43:57Z</dcterms:created>
  <dcterms:modified xsi:type="dcterms:W3CDTF">2023-01-17T17:25:12Z</dcterms:modified>
</cp:coreProperties>
</file>