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6718-C459-8824-269D-77A068A44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9951-4B0D-B7AD-7397-833DDA190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52C29-CF20-AA44-DB5F-232E39C2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26-10-2022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725DA-1FD2-4927-6D78-2B688565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796D9-612C-29AB-0908-566BFA81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099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D0B7-A228-E2C2-AAF6-60D41076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A8B3A-F4AF-B2FA-B3B6-4B41C1F40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FCD0B-AAE0-8751-8993-71D2623C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26-10-2022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AB189-27D2-7883-FF12-941DCE18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0E3A2-4471-6C7F-1771-C29C896E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870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92C24-4908-9CB9-6344-19BE283DF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B7760-597C-DD20-F39F-75DDCA874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7ADCE-0399-ACE2-5AE8-D5E66323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26-10-2022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CEC16-56F0-DFE6-24EA-DD1C899D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5DB1-B39F-4306-C273-7BAD0951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428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2EC2-D970-6CB8-DDF7-C38F428D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2CBF-6D32-245D-A89C-663902C3F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E6D73-5B30-086D-0A8F-09285086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26-10-2022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E637-004E-23B5-94BB-C6AD34A5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B5B6C-D3D5-3A10-BF69-8F33CD4E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64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2F16-2171-5995-7A20-DCC80AB7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37A6F-173D-6D82-072D-0A2814460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799F2-746D-E814-D4A2-870731D3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26-10-2022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DEDEC-72AB-703E-2CF4-8784C222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3779C-CEA7-4DA2-8E4D-0D14310E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168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264D-896B-0387-9B84-04BC56FE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D541-3835-D890-0AFF-3B834C5F6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43090-F6C8-CA65-EC38-D8BEAEF7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107A6-E398-2C26-4D5F-770F06C5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26-10-2022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51F28-F26A-C84A-97B5-C535369E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67B59-7F3B-6D27-1548-C5186068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423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BE86-B06D-1A44-37BE-A4B1E2DD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4B87-0AB6-7EAD-EAC7-17036BEE3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CA559-46EC-B287-3B9D-A1D0CD371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EA7CD-4E4E-39A0-0AEA-0CA22CA24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F2DD1-17B8-2A97-FE74-D483A01E3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70ABB-C090-C0EE-17FC-F9536BE6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26-10-2022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F1384-E5FA-E78A-194C-B440D7BE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4B79E-AA29-47CF-FED5-0A9887B5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641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2F19-1284-4DAC-0826-700144B1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F2888-30B0-8D3E-3EF3-3C37805E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26-10-2022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C5148-C086-7F5C-06D8-B9CE59B9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194FC-9A9A-2574-B465-6BB83D7F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957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CEDD4-86B3-0403-7B23-D61806AF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26-10-2022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26183-D6A4-F27B-9121-3C9F7984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9B28B-A144-164E-A6DB-6609A29D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406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CA24-ABF1-978B-B93E-9A13512A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05F3-5537-9C27-04F2-E1842DEE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C4425-42FC-37C4-4963-2F473E063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3A1C7-0F7C-5433-386A-AB3FE1CC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26-10-2022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AECD-8469-F3C4-8D09-352E0F2D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6FD9D-DC1D-9265-B63F-170DC208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948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21F6-D605-BED4-CA04-2F45A98C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46BE4-392A-5952-A795-EE00E3CEA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9D95E-C7D1-70AC-F661-4C63ADC62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59CE0-C030-5C52-158B-4D4983BD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26-10-2022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A8061-AE6B-166E-CEE7-4EF3002B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1240B-0BFD-00D4-0CE9-30E82C5F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225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46236-5883-600A-14C0-FF75A81A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37035-DA9C-A5C0-9CDB-6C9254E6E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B69B4-FE11-2F0A-E19B-5C3CDC2FA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136B4-92FF-4E8F-B70B-3CB00DD468A9}" type="datetimeFigureOut">
              <a:rPr lang="da-DK" smtClean="0"/>
              <a:t>26-10-2022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E84A-54E4-5EAD-49E3-7662398AE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01870-FD8A-AC9A-2D6E-86CF9A1AF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401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ctive-directory/managed-identities-azure-resources/managed-identities-status" TargetMode="External"/><Relationship Id="rId2" Type="http://schemas.openxmlformats.org/officeDocument/2006/relationships/hyperlink" Target="https://github.com/ErikEJ/CloudBurstDe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756A-D651-6334-DD3F-2AA7EC59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Look ma, no passwords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9CBFC-4426-CA4E-F467-C894A1D9C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r>
              <a:rPr lang="da-DK" dirty="0" err="1"/>
              <a:t>Managed</a:t>
            </a:r>
            <a:r>
              <a:rPr lang="da-DK" dirty="0"/>
              <a:t> Identity with App Service and </a:t>
            </a:r>
            <a:r>
              <a:rPr lang="da-DK" dirty="0" err="1"/>
              <a:t>Azure</a:t>
            </a:r>
            <a:r>
              <a:rPr lang="da-DK" dirty="0"/>
              <a:t> SQL Database</a:t>
            </a:r>
          </a:p>
          <a:p>
            <a:endParaRPr lang="da-DK" dirty="0"/>
          </a:p>
          <a:p>
            <a:r>
              <a:rPr lang="da-DK" dirty="0"/>
              <a:t>Erik Ejlskov Jensen, Delegate A/S</a:t>
            </a:r>
            <a:br>
              <a:rPr lang="da-DK" dirty="0"/>
            </a:br>
            <a:br>
              <a:rPr lang="da-DK" dirty="0"/>
            </a:br>
            <a:r>
              <a:rPr lang="da-DK" dirty="0"/>
              <a:t>@ErikEJ (Twitter, GitHub)</a:t>
            </a:r>
          </a:p>
        </p:txBody>
      </p:sp>
      <p:pic>
        <p:nvPicPr>
          <p:cNvPr id="1026" name="Picture 2" descr="Microsoft-MVP-Logo-Vertical – El Bruno">
            <a:extLst>
              <a:ext uri="{FF2B5EF4-FFF2-40B4-BE49-F238E27FC236}">
                <a16:creationId xmlns:a16="http://schemas.microsoft.com/office/drawing/2014/main" id="{43DC3866-4E20-361B-B245-B2B54E717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287186"/>
            <a:ext cx="676275" cy="11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12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1837-FDD6-81E5-71A0-48A2BA1C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Topics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A811-85A3-1B6C-A726-81DCF7D9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Managed</a:t>
            </a:r>
            <a:r>
              <a:rPr lang="da-DK" dirty="0"/>
              <a:t> Identity overview</a:t>
            </a:r>
          </a:p>
          <a:p>
            <a:r>
              <a:rPr lang="da-DK" dirty="0"/>
              <a:t>Sample </a:t>
            </a:r>
            <a:r>
              <a:rPr lang="da-DK" dirty="0" err="1"/>
              <a:t>deployment</a:t>
            </a:r>
            <a:r>
              <a:rPr lang="da-DK" dirty="0"/>
              <a:t> –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do it </a:t>
            </a:r>
            <a:r>
              <a:rPr lang="da-DK" dirty="0" err="1"/>
              <a:t>too</a:t>
            </a:r>
            <a:r>
              <a:rPr lang="da-DK" dirty="0"/>
              <a:t>!</a:t>
            </a:r>
          </a:p>
          <a:p>
            <a:r>
              <a:rPr lang="da-DK" dirty="0"/>
              <a:t>Look under the hood (time </a:t>
            </a:r>
            <a:r>
              <a:rPr lang="da-DK" dirty="0" err="1"/>
              <a:t>permitting</a:t>
            </a:r>
            <a:r>
              <a:rPr lang="da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441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247B-B4DA-1EBD-7F84-A21F082A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Managed</a:t>
            </a:r>
            <a:r>
              <a:rPr lang="da-DK" dirty="0"/>
              <a:t> Identity (</a:t>
            </a:r>
            <a:r>
              <a:rPr lang="da-DK" dirty="0" err="1"/>
              <a:t>formerly</a:t>
            </a:r>
            <a:r>
              <a:rPr lang="da-DK" dirty="0"/>
              <a:t> MSI)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C228D-E1C9-CDE1-8652-EB63C4DE0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Identities is a feature of Azure AD which automatically creates a service principal that is tied to the Azure service itself (or associated with)</a:t>
            </a:r>
          </a:p>
          <a:p>
            <a:r>
              <a:rPr lang="en-US" dirty="0"/>
              <a:t>Applications hosted on those services can generate tokens using this identity without a need to provide any credentials.</a:t>
            </a:r>
          </a:p>
          <a:p>
            <a:r>
              <a:rPr lang="en-US" dirty="0"/>
              <a:t>It is secure because only applications hosted on that service which has an associated managed identity enabled will be able to generate tokens</a:t>
            </a:r>
          </a:p>
          <a:p>
            <a:r>
              <a:rPr lang="en-US" dirty="0"/>
              <a:t>Allows centralized control of lifecycle and permissions, incl. revocation/disabling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1293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F36CD15-9293-B1CC-4EF2-8F33ED6A41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23144"/>
            <a:ext cx="10905066" cy="54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44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558A-5AAE-EA26-5C47-8E469F33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Managed</a:t>
            </a:r>
            <a:r>
              <a:rPr lang="da-DK" dirty="0"/>
              <a:t> Identity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52D89-242C-86CC-D05F-C85F276E5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System </a:t>
            </a:r>
            <a:r>
              <a:rPr lang="da-DK" dirty="0" err="1"/>
              <a:t>assigned</a:t>
            </a:r>
            <a:r>
              <a:rPr lang="da-DK" dirty="0"/>
              <a:t>: </a:t>
            </a:r>
            <a:r>
              <a:rPr lang="da-DK" dirty="0" err="1"/>
              <a:t>Lifecycle</a:t>
            </a:r>
            <a:r>
              <a:rPr lang="da-DK" dirty="0"/>
              <a:t> same a </a:t>
            </a:r>
            <a:r>
              <a:rPr lang="da-DK" dirty="0" err="1"/>
              <a:t>associated</a:t>
            </a:r>
            <a:r>
              <a:rPr lang="da-DK" dirty="0"/>
              <a:t> ressource</a:t>
            </a:r>
          </a:p>
          <a:p>
            <a:r>
              <a:rPr lang="da-DK" dirty="0"/>
              <a:t>User </a:t>
            </a:r>
            <a:r>
              <a:rPr lang="da-DK" dirty="0" err="1"/>
              <a:t>assigned</a:t>
            </a:r>
            <a:r>
              <a:rPr lang="da-DK" dirty="0"/>
              <a:t>: </a:t>
            </a:r>
            <a:r>
              <a:rPr lang="da-DK" dirty="0" err="1"/>
              <a:t>Standalone</a:t>
            </a:r>
            <a:r>
              <a:rPr lang="da-DK" dirty="0"/>
              <a:t> ressource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assoicated</a:t>
            </a:r>
            <a:r>
              <a:rPr lang="da-DK" dirty="0"/>
              <a:t> with multiple </a:t>
            </a:r>
            <a:r>
              <a:rPr lang="da-DK" dirty="0" err="1"/>
              <a:t>compute</a:t>
            </a:r>
            <a:r>
              <a:rPr lang="da-DK" dirty="0"/>
              <a:t> services</a:t>
            </a:r>
          </a:p>
          <a:p>
            <a:r>
              <a:rPr lang="da-DK" dirty="0"/>
              <a:t>Issue with (</a:t>
            </a:r>
            <a:r>
              <a:rPr lang="da-DK" dirty="0" err="1"/>
              <a:t>accidential</a:t>
            </a:r>
            <a:r>
              <a:rPr lang="da-DK" dirty="0"/>
              <a:t>) deletion of </a:t>
            </a:r>
            <a:r>
              <a:rPr lang="da-DK" dirty="0" err="1"/>
              <a:t>managed</a:t>
            </a:r>
            <a:r>
              <a:rPr lang="da-DK" dirty="0"/>
              <a:t> </a:t>
            </a:r>
            <a:r>
              <a:rPr lang="da-DK" dirty="0" err="1"/>
              <a:t>identities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802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B350-06DA-458E-269B-8A2DC057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deployment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FB0C361-D7EE-28CB-5910-5597936BB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5644"/>
            <a:ext cx="10515599" cy="391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3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7C8D-D8DB-6708-B3BD-93A8F47E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Deployment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42E8-A2A2-FBD5-FA76-C17FB3DD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Goal</a:t>
            </a:r>
            <a:r>
              <a:rPr lang="da-DK" dirty="0"/>
              <a:t>: Provide a web app with </a:t>
            </a:r>
            <a:r>
              <a:rPr lang="da-DK" dirty="0" err="1"/>
              <a:t>passwordless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a </a:t>
            </a:r>
            <a:r>
              <a:rPr lang="da-DK" dirty="0" err="1"/>
              <a:t>Azure</a:t>
            </a:r>
            <a:r>
              <a:rPr lang="da-DK" dirty="0"/>
              <a:t> SQL DB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Design </a:t>
            </a:r>
            <a:r>
              <a:rPr lang="da-DK" dirty="0" err="1"/>
              <a:t>goals</a:t>
            </a:r>
            <a:r>
              <a:rPr lang="da-DK" dirty="0"/>
              <a:t>: Minimal </a:t>
            </a:r>
            <a:r>
              <a:rPr lang="da-DK" dirty="0" err="1"/>
              <a:t>amount</a:t>
            </a:r>
            <a:r>
              <a:rPr lang="da-DK" dirty="0"/>
              <a:t> of ”</a:t>
            </a:r>
            <a:r>
              <a:rPr lang="da-DK" dirty="0" err="1"/>
              <a:t>code</a:t>
            </a:r>
            <a:r>
              <a:rPr lang="da-DK" dirty="0"/>
              <a:t>” to </a:t>
            </a:r>
          </a:p>
          <a:p>
            <a:r>
              <a:rPr lang="da-DK" dirty="0" err="1"/>
              <a:t>Infrastructure</a:t>
            </a:r>
            <a:r>
              <a:rPr lang="da-DK" dirty="0"/>
              <a:t> - .</a:t>
            </a:r>
            <a:r>
              <a:rPr lang="da-DK" dirty="0" err="1"/>
              <a:t>bicep</a:t>
            </a:r>
            <a:r>
              <a:rPr lang="da-DK" dirty="0"/>
              <a:t> (ARM)</a:t>
            </a:r>
          </a:p>
          <a:p>
            <a:r>
              <a:rPr lang="da-DK" dirty="0"/>
              <a:t>App - .NET 6 minimal Web API </a:t>
            </a:r>
            <a:r>
              <a:rPr lang="da-DK" dirty="0" err="1"/>
              <a:t>published</a:t>
            </a:r>
            <a:r>
              <a:rPr lang="da-DK" dirty="0"/>
              <a:t> to Web App</a:t>
            </a:r>
          </a:p>
          <a:p>
            <a:r>
              <a:rPr lang="da-DK" dirty="0"/>
              <a:t>Configuration (PS Core) (</a:t>
            </a:r>
            <a:r>
              <a:rPr lang="da-DK" dirty="0" err="1"/>
              <a:t>solving</a:t>
            </a:r>
            <a:r>
              <a:rPr lang="da-DK" dirty="0"/>
              <a:t> issue with </a:t>
            </a:r>
            <a:r>
              <a:rPr lang="da-DK" dirty="0" err="1"/>
              <a:t>limited</a:t>
            </a:r>
            <a:r>
              <a:rPr lang="da-DK" dirty="0"/>
              <a:t> AAD </a:t>
            </a:r>
            <a:r>
              <a:rPr lang="da-DK" dirty="0" err="1"/>
              <a:t>rights</a:t>
            </a:r>
            <a:r>
              <a:rPr lang="da-DK"/>
              <a:t>)</a:t>
            </a:r>
            <a:endParaRPr lang="da-DK" dirty="0"/>
          </a:p>
          <a:p>
            <a:endParaRPr lang="da-DK" dirty="0"/>
          </a:p>
          <a:p>
            <a:r>
              <a:rPr lang="da-DK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50924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02D4-7725-850B-F723-E55AD287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 &amp; 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368F-4C9E-B042-A95B-55D642AD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DO: </a:t>
            </a:r>
            <a:r>
              <a:rPr lang="da-DK" dirty="0" err="1"/>
              <a:t>Use</a:t>
            </a:r>
            <a:r>
              <a:rPr lang="da-DK" dirty="0"/>
              <a:t> User </a:t>
            </a:r>
            <a:r>
              <a:rPr lang="da-DK" dirty="0" err="1"/>
              <a:t>Assigned</a:t>
            </a:r>
            <a:r>
              <a:rPr lang="da-DK" dirty="0"/>
              <a:t> </a:t>
            </a:r>
            <a:r>
              <a:rPr lang="da-DK" dirty="0" err="1"/>
              <a:t>Managed</a:t>
            </a:r>
            <a:r>
              <a:rPr lang="da-DK" dirty="0"/>
              <a:t> Identity</a:t>
            </a:r>
          </a:p>
          <a:p>
            <a:r>
              <a:rPr lang="da-DK" dirty="0"/>
              <a:t>DONT: Store passwords</a:t>
            </a:r>
          </a:p>
          <a:p>
            <a:r>
              <a:rPr lang="da-DK" dirty="0"/>
              <a:t>DO: </a:t>
            </a:r>
            <a:r>
              <a:rPr lang="da-DK" dirty="0" err="1"/>
              <a:t>Enjoy</a:t>
            </a:r>
            <a:r>
              <a:rPr lang="da-DK" dirty="0"/>
              <a:t>!</a:t>
            </a:r>
          </a:p>
          <a:p>
            <a:endParaRPr lang="da-DK" dirty="0"/>
          </a:p>
          <a:p>
            <a:r>
              <a:rPr lang="da-DK" dirty="0"/>
              <a:t>GitHub </a:t>
            </a:r>
            <a:r>
              <a:rPr lang="da-DK" dirty="0" err="1"/>
              <a:t>repo</a:t>
            </a:r>
            <a:r>
              <a:rPr lang="da-DK" dirty="0"/>
              <a:t>: </a:t>
            </a:r>
            <a:r>
              <a:rPr lang="da-DK" dirty="0" err="1">
                <a:hlinkClick r:id="rId2"/>
              </a:rPr>
              <a:t>ErikEJ</a:t>
            </a:r>
            <a:r>
              <a:rPr lang="da-DK" dirty="0">
                <a:hlinkClick r:id="rId2"/>
              </a:rPr>
              <a:t>/</a:t>
            </a:r>
            <a:r>
              <a:rPr lang="da-DK" dirty="0" err="1">
                <a:hlinkClick r:id="rId2"/>
              </a:rPr>
              <a:t>CloudBurstDemo</a:t>
            </a:r>
            <a:r>
              <a:rPr lang="da-DK" dirty="0">
                <a:hlinkClick r:id="rId2"/>
              </a:rPr>
              <a:t> (github.com)</a:t>
            </a:r>
            <a:r>
              <a:rPr lang="da-DK" dirty="0"/>
              <a:t> </a:t>
            </a:r>
          </a:p>
          <a:p>
            <a:r>
              <a:rPr lang="en-US" dirty="0">
                <a:hlinkClick r:id="rId3"/>
              </a:rPr>
              <a:t>Azure Services with managed identities support - Azure AD - Microsoft </a:t>
            </a:r>
            <a:r>
              <a:rPr lang="en-US" dirty="0" err="1">
                <a:hlinkClick r:id="rId3"/>
              </a:rPr>
              <a:t>Entra</a:t>
            </a:r>
            <a:r>
              <a:rPr lang="en-US" dirty="0">
                <a:hlinkClick r:id="rId3"/>
              </a:rPr>
              <a:t> | Microsoft Learn</a:t>
            </a:r>
            <a:endParaRPr lang="en-US" dirty="0"/>
          </a:p>
          <a:p>
            <a:pPr marL="0" indent="0">
              <a:buNone/>
            </a:pPr>
            <a:br>
              <a:rPr lang="da-DK" dirty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028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283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Look ma, no passwords</vt:lpstr>
      <vt:lpstr>Topics</vt:lpstr>
      <vt:lpstr>What is Managed Identity (formerly MSI)</vt:lpstr>
      <vt:lpstr>PowerPoint Presentation</vt:lpstr>
      <vt:lpstr>Managed Identity types</vt:lpstr>
      <vt:lpstr>Sample deployment</vt:lpstr>
      <vt:lpstr>Deployment parts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 ma, no passwords</dc:title>
  <dc:creator>Erik Ejlskov Jensen (Delegate)</dc:creator>
  <cp:lastModifiedBy>Erik Ejlskov Jensen (Delegate)</cp:lastModifiedBy>
  <cp:revision>29</cp:revision>
  <dcterms:created xsi:type="dcterms:W3CDTF">2022-10-25T06:43:57Z</dcterms:created>
  <dcterms:modified xsi:type="dcterms:W3CDTF">2022-10-26T11:11:05Z</dcterms:modified>
</cp:coreProperties>
</file>