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076138471" r:id="rId9"/>
    <p:sldId id="2076138469" r:id="rId10"/>
    <p:sldId id="2076138470" r:id="rId11"/>
    <p:sldId id="2076138474" r:id="rId12"/>
    <p:sldId id="2076138473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10-11-2024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@ErikEJ (Twitter, GitHub)</a:t>
            </a:r>
          </a:p>
        </p:txBody>
      </p:sp>
      <p:pic>
        <p:nvPicPr>
          <p:cNvPr id="1026" name="Picture 2" descr="Microsoft-MVP-Logo-Vertical – El Bruno">
            <a:extLst>
              <a:ext uri="{FF2B5EF4-FFF2-40B4-BE49-F238E27FC236}">
                <a16:creationId xmlns:a16="http://schemas.microsoft.com/office/drawing/2014/main" id="{43DC3866-4E20-361B-B245-B2B54E7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287186"/>
            <a:ext cx="67627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03F-70BE-ED2A-57F3-4134741A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3FB83-F910-F183-B58B-FC8310566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782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endParaRPr lang="da-DK" dirty="0"/>
          </a:p>
          <a:p>
            <a:r>
              <a:rPr lang="da-DK" dirty="0"/>
              <a:t>DONT: Store passwords</a:t>
            </a:r>
          </a:p>
          <a:p>
            <a:endParaRPr lang="da-DK" dirty="0"/>
          </a:p>
          <a:p>
            <a:r>
              <a:rPr lang="da-DK" dirty="0"/>
              <a:t>DO: </a:t>
            </a:r>
            <a:r>
              <a:rPr lang="da-DK" dirty="0" err="1"/>
              <a:t>Sleep</a:t>
            </a:r>
            <a:r>
              <a:rPr lang="da-DK" dirty="0"/>
              <a:t> </a:t>
            </a:r>
            <a:r>
              <a:rPr lang="da-DK" dirty="0" err="1"/>
              <a:t>well</a:t>
            </a:r>
            <a:r>
              <a:rPr lang="da-DK" dirty="0"/>
              <a:t> at </a:t>
            </a:r>
            <a:r>
              <a:rPr lang="da-DK" dirty="0" err="1"/>
              <a:t>night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2050" name="Picture 2" descr="How Much Should a Puppy Sleep? | James Wellbeloved – James Wellbeloved UK">
            <a:extLst>
              <a:ext uri="{FF2B5EF4-FFF2-40B4-BE49-F238E27FC236}">
                <a16:creationId xmlns:a16="http://schemas.microsoft.com/office/drawing/2014/main" id="{DC8D29B6-2282-2069-B1EA-C5BCB599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988" y="3767829"/>
            <a:ext cx="4656812" cy="261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dirty="0"/>
              <a:t>GitHub </a:t>
            </a:r>
            <a:r>
              <a:rPr lang="da-DK" sz="3600" dirty="0" err="1"/>
              <a:t>repo</a:t>
            </a:r>
            <a:r>
              <a:rPr lang="da-DK" sz="3600" dirty="0"/>
              <a:t>: </a:t>
            </a:r>
            <a:r>
              <a:rPr lang="da-DK" sz="3600" dirty="0" err="1">
                <a:hlinkClick r:id="rId2"/>
              </a:rPr>
              <a:t>ErikEJ</a:t>
            </a:r>
            <a:r>
              <a:rPr lang="da-DK" sz="3600" dirty="0">
                <a:hlinkClick r:id="rId2"/>
              </a:rPr>
              <a:t>/</a:t>
            </a:r>
            <a:r>
              <a:rPr lang="da-DK" sz="3600" dirty="0" err="1">
                <a:hlinkClick r:id="rId2"/>
              </a:rPr>
              <a:t>CloudBurstDemo</a:t>
            </a:r>
            <a:r>
              <a:rPr lang="da-DK" sz="3600" dirty="0">
                <a:hlinkClick r:id="rId2"/>
              </a:rPr>
              <a:t> (github.com)</a:t>
            </a:r>
            <a:r>
              <a:rPr lang="da-DK" sz="3600" dirty="0"/>
              <a:t> </a:t>
            </a:r>
          </a:p>
          <a:p>
            <a:r>
              <a:rPr lang="en-US" sz="3600" dirty="0">
                <a:hlinkClick r:id="rId3"/>
              </a:rPr>
              <a:t>Azure Services with managed identities support - Azure AD - Microsoft </a:t>
            </a:r>
            <a:r>
              <a:rPr lang="en-US" sz="3600" dirty="0" err="1">
                <a:hlinkClick r:id="rId3"/>
              </a:rPr>
              <a:t>Entra</a:t>
            </a:r>
            <a:r>
              <a:rPr lang="en-US" sz="3600" dirty="0">
                <a:hlinkClick r:id="rId3"/>
              </a:rPr>
              <a:t> | Microsoft Learn</a:t>
            </a:r>
            <a:endParaRPr lang="en-US" sz="36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52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it </a:t>
            </a:r>
            <a:r>
              <a:rPr lang="da-DK" dirty="0" err="1"/>
              <a:t>too</a:t>
            </a:r>
            <a:r>
              <a:rPr lang="da-DK" dirty="0"/>
              <a:t>!</a:t>
            </a:r>
          </a:p>
          <a:p>
            <a:r>
              <a:rPr lang="da-DK" dirty="0"/>
              <a:t>Look under the hood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Microsoft </a:t>
            </a:r>
            <a:r>
              <a:rPr lang="en-US" dirty="0" err="1"/>
              <a:t>Entra</a:t>
            </a:r>
            <a:r>
              <a:rPr lang="en-US" dirty="0"/>
              <a:t> ID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</a:t>
            </a:r>
          </a:p>
          <a:p>
            <a:r>
              <a:rPr lang="en-US" dirty="0"/>
              <a:t>Allows centralized control of lifecycle and permissions, incl. revocation/disabling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 dirty="0"/>
              <a:t>) deletion 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Locks – Microsoft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</a:t>
            </a:r>
            <a:r>
              <a:rPr lang="da-DK" dirty="0" err="1"/>
              <a:t>soft</a:t>
            </a:r>
            <a:r>
              <a:rPr lang="da-DK" dirty="0"/>
              <a:t> delete </a:t>
            </a:r>
            <a:r>
              <a:rPr lang="da-DK" dirty="0" err="1"/>
              <a:t>recently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4400" dirty="0" err="1"/>
              <a:t>Goal</a:t>
            </a:r>
            <a:r>
              <a:rPr lang="da-DK" sz="4400" dirty="0"/>
              <a:t>: </a:t>
            </a:r>
          </a:p>
          <a:p>
            <a:pPr lvl="1"/>
            <a:r>
              <a:rPr lang="da-DK" sz="4400" dirty="0" err="1"/>
              <a:t>create</a:t>
            </a:r>
            <a:r>
              <a:rPr lang="da-DK" sz="4400" dirty="0"/>
              <a:t> a web app</a:t>
            </a:r>
          </a:p>
          <a:p>
            <a:pPr lvl="1"/>
            <a:r>
              <a:rPr lang="da-DK" sz="4400" dirty="0"/>
              <a:t>with </a:t>
            </a:r>
            <a:r>
              <a:rPr lang="da-DK" sz="4400" dirty="0" err="1"/>
              <a:t>passwordless</a:t>
            </a:r>
            <a:r>
              <a:rPr lang="da-DK" sz="4400" dirty="0"/>
              <a:t> minimal </a:t>
            </a:r>
            <a:r>
              <a:rPr lang="da-DK" sz="4400" dirty="0" err="1"/>
              <a:t>access</a:t>
            </a:r>
            <a:r>
              <a:rPr lang="da-DK" sz="4400" dirty="0"/>
              <a:t> to a </a:t>
            </a:r>
            <a:r>
              <a:rPr lang="da-DK" sz="4400" dirty="0" err="1"/>
              <a:t>Azure</a:t>
            </a:r>
            <a:r>
              <a:rPr lang="da-DK" sz="4400" dirty="0"/>
              <a:t> SQL DB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4000" dirty="0"/>
              <a:t>Design </a:t>
            </a:r>
            <a:r>
              <a:rPr lang="da-DK" sz="4000" dirty="0" err="1"/>
              <a:t>goals</a:t>
            </a:r>
            <a:r>
              <a:rPr lang="da-DK" sz="4000" dirty="0"/>
              <a:t>: Minimal </a:t>
            </a:r>
            <a:r>
              <a:rPr lang="da-DK" sz="4000" dirty="0" err="1"/>
              <a:t>amount</a:t>
            </a:r>
            <a:r>
              <a:rPr lang="da-DK" sz="4000" dirty="0"/>
              <a:t> of ”</a:t>
            </a:r>
            <a:r>
              <a:rPr lang="da-DK" sz="4000" dirty="0" err="1"/>
              <a:t>code</a:t>
            </a:r>
            <a:r>
              <a:rPr lang="da-DK" sz="4000" dirty="0"/>
              <a:t>”</a:t>
            </a:r>
          </a:p>
          <a:p>
            <a:pPr lvl="1"/>
            <a:r>
              <a:rPr lang="da-DK" sz="4000" dirty="0" err="1"/>
              <a:t>Infrastructure</a:t>
            </a:r>
            <a:r>
              <a:rPr lang="da-DK" sz="4000" dirty="0"/>
              <a:t> - .</a:t>
            </a:r>
            <a:r>
              <a:rPr lang="da-DK" sz="4000" dirty="0" err="1"/>
              <a:t>bicep</a:t>
            </a:r>
            <a:r>
              <a:rPr lang="da-DK" sz="4000" dirty="0"/>
              <a:t> (ARM)</a:t>
            </a:r>
          </a:p>
          <a:p>
            <a:pPr lvl="1"/>
            <a:r>
              <a:rPr lang="da-DK" sz="4000" dirty="0"/>
              <a:t>App - .NET 8 minimal Web API </a:t>
            </a:r>
            <a:r>
              <a:rPr lang="da-DK" sz="4000" dirty="0" err="1"/>
              <a:t>published</a:t>
            </a:r>
            <a:r>
              <a:rPr lang="da-DK" sz="4000" dirty="0"/>
              <a:t> to Web App</a:t>
            </a:r>
          </a:p>
          <a:p>
            <a:pPr lvl="1"/>
            <a:r>
              <a:rPr lang="da-DK" sz="4000" dirty="0"/>
              <a:t>Configuration (PS Core) (</a:t>
            </a:r>
            <a:r>
              <a:rPr lang="da-DK" sz="4000" dirty="0" err="1"/>
              <a:t>solving</a:t>
            </a:r>
            <a:r>
              <a:rPr lang="da-DK" sz="4000" dirty="0"/>
              <a:t> issue with </a:t>
            </a:r>
            <a:r>
              <a:rPr lang="da-DK" sz="4000" dirty="0" err="1"/>
              <a:t>limited</a:t>
            </a:r>
            <a:r>
              <a:rPr lang="da-DK" sz="4000" dirty="0"/>
              <a:t> Entra ID </a:t>
            </a:r>
            <a:r>
              <a:rPr lang="da-DK" sz="4000" dirty="0" err="1"/>
              <a:t>rights</a:t>
            </a:r>
            <a:r>
              <a:rPr lang="da-DK" sz="4000" dirty="0"/>
              <a:t>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92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AF20-CC7C-8306-4456-AE8013C0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Preparations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60CC-5C1F-2005-D3FC-BD04D82B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1825625"/>
            <a:ext cx="10892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kern="10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winget</a:t>
            </a:r>
            <a:r>
              <a:rPr lang="en-US" sz="3600" kern="10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install</a:t>
            </a:r>
            <a:r>
              <a:rPr lang="en-US" sz="3600" kern="100" dirty="0">
                <a:solidFill>
                  <a:srgbClr val="006881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-e --id</a:t>
            </a:r>
            <a:r>
              <a:rPr lang="en-US" sz="3600" kern="10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Microsoft.Bicep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da-D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Install-Module</a:t>
            </a:r>
            <a:r>
              <a:rPr lang="da-D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da-D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da-D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SqlServer</a:t>
            </a:r>
            <a:r>
              <a:rPr lang="da-DK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-Force</a:t>
            </a:r>
          </a:p>
          <a:p>
            <a:pPr marL="0" indent="0">
              <a:buNone/>
            </a:pPr>
            <a:endParaRPr lang="da-DK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Connect-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AzAccount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AzContext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-Subscription ”xxx”</a:t>
            </a:r>
            <a:endParaRPr lang="da-DK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800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319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Look, no passwords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Deployment parts</vt:lpstr>
      <vt:lpstr>Preparations</vt:lpstr>
      <vt:lpstr>DEMO!</vt:lpstr>
      <vt:lpstr>Q &amp; A 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49</cp:revision>
  <dcterms:created xsi:type="dcterms:W3CDTF">2022-10-25T06:43:57Z</dcterms:created>
  <dcterms:modified xsi:type="dcterms:W3CDTF">2024-11-10T07:13:22Z</dcterms:modified>
</cp:coreProperties>
</file>