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076138468" r:id="rId3"/>
    <p:sldId id="261" r:id="rId4"/>
    <p:sldId id="257" r:id="rId5"/>
    <p:sldId id="258" r:id="rId6"/>
    <p:sldId id="259" r:id="rId7"/>
    <p:sldId id="260" r:id="rId8"/>
    <p:sldId id="262" r:id="rId9"/>
    <p:sldId id="2076138471" r:id="rId10"/>
    <p:sldId id="2076138469" r:id="rId11"/>
    <p:sldId id="2076138470" r:id="rId12"/>
    <p:sldId id="2076138474" r:id="rId13"/>
    <p:sldId id="20761384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16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cpwebcastfeedbac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AF20-CC7C-8306-4456-AE8013C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0CC-5C1F-2005-D3FC-BD04D82B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825625"/>
            <a:ext cx="10892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winget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3600" kern="100" dirty="0">
                <a:solidFill>
                  <a:srgbClr val="006881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-e --id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Microsoft.Bicep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Install-Module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-Force</a:t>
            </a:r>
          </a:p>
          <a:p>
            <a:pPr marL="0" indent="0">
              <a:buNone/>
            </a:pP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AzAccount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AzContext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-Subscription ”xxx”</a:t>
            </a: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8007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03F-70BE-ED2A-57F3-4134741A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3FB83-F910-F183-B58B-FC831056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782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endParaRPr lang="da-DK" dirty="0"/>
          </a:p>
          <a:p>
            <a:r>
              <a:rPr lang="da-DK" dirty="0"/>
              <a:t>DONT: Store passwords</a:t>
            </a:r>
          </a:p>
          <a:p>
            <a:endParaRPr lang="da-DK" dirty="0"/>
          </a:p>
          <a:p>
            <a:r>
              <a:rPr lang="da-DK" dirty="0"/>
              <a:t>DO: </a:t>
            </a:r>
            <a:r>
              <a:rPr lang="da-DK" dirty="0" err="1"/>
              <a:t>Sleep</a:t>
            </a:r>
            <a:r>
              <a:rPr lang="da-DK" dirty="0"/>
              <a:t> </a:t>
            </a:r>
            <a:r>
              <a:rPr lang="da-DK" dirty="0" err="1"/>
              <a:t>well</a:t>
            </a:r>
            <a:r>
              <a:rPr lang="da-DK" dirty="0"/>
              <a:t> at </a:t>
            </a:r>
            <a:r>
              <a:rPr lang="da-DK" dirty="0" err="1"/>
              <a:t>night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2050" name="Picture 2" descr="How Much Should a Puppy Sleep? | James Wellbeloved – James Wellbeloved UK">
            <a:extLst>
              <a:ext uri="{FF2B5EF4-FFF2-40B4-BE49-F238E27FC236}">
                <a16:creationId xmlns:a16="http://schemas.microsoft.com/office/drawing/2014/main" id="{DC8D29B6-2282-2069-B1EA-C5BCB599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88" y="3767829"/>
            <a:ext cx="4656812" cy="26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GitHub </a:t>
            </a:r>
            <a:r>
              <a:rPr lang="da-DK" sz="3600" dirty="0" err="1"/>
              <a:t>repo</a:t>
            </a:r>
            <a:r>
              <a:rPr lang="da-DK" sz="3600" dirty="0"/>
              <a:t>: </a:t>
            </a:r>
            <a:r>
              <a:rPr lang="da-DK" sz="3600" dirty="0" err="1">
                <a:hlinkClick r:id="rId2"/>
              </a:rPr>
              <a:t>ErikEJ</a:t>
            </a:r>
            <a:r>
              <a:rPr lang="da-DK" sz="3600" dirty="0">
                <a:hlinkClick r:id="rId2"/>
              </a:rPr>
              <a:t>/</a:t>
            </a:r>
            <a:r>
              <a:rPr lang="da-DK" sz="3600" dirty="0" err="1">
                <a:hlinkClick r:id="rId2"/>
              </a:rPr>
              <a:t>CloudBurstDemo</a:t>
            </a:r>
            <a:r>
              <a:rPr lang="da-DK" sz="3600" dirty="0">
                <a:hlinkClick r:id="rId2"/>
              </a:rPr>
              <a:t> (github.com)</a:t>
            </a:r>
            <a:r>
              <a:rPr lang="da-DK" sz="3600" dirty="0"/>
              <a:t> </a:t>
            </a:r>
          </a:p>
          <a:p>
            <a:r>
              <a:rPr lang="en-US" sz="3600" dirty="0">
                <a:hlinkClick r:id="rId3"/>
              </a:rPr>
              <a:t>Azure Services with managed identities support - Azure AD - Microsoft </a:t>
            </a:r>
            <a:r>
              <a:rPr lang="en-US" sz="3600" dirty="0" err="1">
                <a:hlinkClick r:id="rId3"/>
              </a:rPr>
              <a:t>Entra</a:t>
            </a:r>
            <a:r>
              <a:rPr lang="en-US" sz="3600" dirty="0">
                <a:hlinkClick r:id="rId3"/>
              </a:rPr>
              <a:t> | Microsoft Learn</a:t>
            </a:r>
            <a:endParaRPr lang="en-US" sz="36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52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4137-ED43-1F4B-A8A8-FBBDF2B6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Friendly Reminders Before Getting Started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B45B4-DC09-0A48-9F89-97F8FB70C14E}"/>
              </a:ext>
            </a:extLst>
          </p:cNvPr>
          <p:cNvSpPr txBox="1"/>
          <p:nvPr/>
        </p:nvSpPr>
        <p:spPr>
          <a:xfrm flipH="1">
            <a:off x="583406" y="1436688"/>
            <a:ext cx="11025188" cy="581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This call and content is under Microsoft NDA; please </a:t>
            </a:r>
            <a:r>
              <a:rPr lang="en-US" sz="1750" u="sng" dirty="0"/>
              <a:t>do not share</a:t>
            </a:r>
            <a:r>
              <a:rPr lang="en-US" sz="1750" dirty="0"/>
              <a:t> information publicly.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Please keep your mics muted for the best sound quality.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Feel free to unmute and ask questions or use the chat window.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Thank you all for joining! Please share your feedback on this session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https://aka.ms/acpwebcastfeedback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750" dirty="0">
              <a:cs typeface="Segoe U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496C47-87CA-3372-9E81-3686BD59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88" y="1623501"/>
            <a:ext cx="6064265" cy="12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5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Microsoft </a:t>
            </a:r>
            <a:r>
              <a:rPr lang="en-US" dirty="0" err="1"/>
              <a:t>Entra</a:t>
            </a:r>
            <a:r>
              <a:rPr lang="en-US" dirty="0"/>
              <a:t> ID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</a:t>
            </a:r>
            <a:r>
              <a:rPr lang="da-DK" dirty="0" err="1"/>
              <a:t>soft</a:t>
            </a:r>
            <a:r>
              <a:rPr lang="da-DK" dirty="0"/>
              <a:t> delete </a:t>
            </a:r>
            <a:r>
              <a:rPr lang="da-DK" dirty="0" err="1"/>
              <a:t>recently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4400" dirty="0" err="1"/>
              <a:t>Goal</a:t>
            </a:r>
            <a:r>
              <a:rPr lang="da-DK" sz="4400" dirty="0"/>
              <a:t>: </a:t>
            </a:r>
          </a:p>
          <a:p>
            <a:pPr lvl="1"/>
            <a:r>
              <a:rPr lang="da-DK" sz="4400" dirty="0" err="1"/>
              <a:t>create</a:t>
            </a:r>
            <a:r>
              <a:rPr lang="da-DK" sz="4400" dirty="0"/>
              <a:t> a web app</a:t>
            </a:r>
          </a:p>
          <a:p>
            <a:pPr lvl="1"/>
            <a:r>
              <a:rPr lang="da-DK" sz="4400" dirty="0"/>
              <a:t>with </a:t>
            </a:r>
            <a:r>
              <a:rPr lang="da-DK" sz="4400" dirty="0" err="1"/>
              <a:t>passwordless</a:t>
            </a:r>
            <a:r>
              <a:rPr lang="da-DK" sz="4400" dirty="0"/>
              <a:t> minimal </a:t>
            </a:r>
            <a:r>
              <a:rPr lang="da-DK" sz="4400" dirty="0" err="1"/>
              <a:t>access</a:t>
            </a:r>
            <a:r>
              <a:rPr lang="da-DK" sz="4400" dirty="0"/>
              <a:t> to a </a:t>
            </a:r>
            <a:r>
              <a:rPr lang="da-DK" sz="4400" dirty="0" err="1"/>
              <a:t>Azure</a:t>
            </a:r>
            <a:r>
              <a:rPr lang="da-DK" sz="4400" dirty="0"/>
              <a:t> SQL DB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4000" dirty="0"/>
              <a:t>Design </a:t>
            </a:r>
            <a:r>
              <a:rPr lang="da-DK" sz="4000" dirty="0" err="1"/>
              <a:t>goals</a:t>
            </a:r>
            <a:r>
              <a:rPr lang="da-DK" sz="4000" dirty="0"/>
              <a:t>: Minimal </a:t>
            </a:r>
            <a:r>
              <a:rPr lang="da-DK" sz="4000" dirty="0" err="1"/>
              <a:t>amount</a:t>
            </a:r>
            <a:r>
              <a:rPr lang="da-DK" sz="4000" dirty="0"/>
              <a:t> of ”</a:t>
            </a:r>
            <a:r>
              <a:rPr lang="da-DK" sz="4000" dirty="0" err="1"/>
              <a:t>code</a:t>
            </a:r>
            <a:r>
              <a:rPr lang="da-DK" sz="4000" dirty="0"/>
              <a:t>”</a:t>
            </a:r>
          </a:p>
          <a:p>
            <a:pPr lvl="1"/>
            <a:r>
              <a:rPr lang="da-DK" sz="4000" dirty="0" err="1"/>
              <a:t>Infrastructure</a:t>
            </a:r>
            <a:r>
              <a:rPr lang="da-DK" sz="4000" dirty="0"/>
              <a:t> - .</a:t>
            </a:r>
            <a:r>
              <a:rPr lang="da-DK" sz="4000" dirty="0" err="1"/>
              <a:t>bicep</a:t>
            </a:r>
            <a:r>
              <a:rPr lang="da-DK" sz="4000" dirty="0"/>
              <a:t> (ARM)</a:t>
            </a:r>
          </a:p>
          <a:p>
            <a:pPr lvl="1"/>
            <a:r>
              <a:rPr lang="da-DK" sz="4000" dirty="0"/>
              <a:t>App - .NET 8 minimal Web API </a:t>
            </a:r>
            <a:r>
              <a:rPr lang="da-DK" sz="4000" dirty="0" err="1"/>
              <a:t>published</a:t>
            </a:r>
            <a:r>
              <a:rPr lang="da-DK" sz="4000" dirty="0"/>
              <a:t> to Web App</a:t>
            </a:r>
          </a:p>
          <a:p>
            <a:pPr lvl="1"/>
            <a:r>
              <a:rPr lang="da-DK" sz="4000" dirty="0"/>
              <a:t>Configuration (PS Core) (</a:t>
            </a:r>
            <a:r>
              <a:rPr lang="da-DK" sz="4000" dirty="0" err="1"/>
              <a:t>solving</a:t>
            </a:r>
            <a:r>
              <a:rPr lang="da-DK" sz="4000" dirty="0"/>
              <a:t> issue with </a:t>
            </a:r>
            <a:r>
              <a:rPr lang="da-DK" sz="4000" dirty="0" err="1"/>
              <a:t>limited</a:t>
            </a:r>
            <a:r>
              <a:rPr lang="da-DK" sz="4000" dirty="0"/>
              <a:t> Entra ID </a:t>
            </a:r>
            <a:r>
              <a:rPr lang="da-DK" sz="4000" dirty="0" err="1"/>
              <a:t>rights</a:t>
            </a:r>
            <a:r>
              <a:rPr lang="da-DK" sz="4000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92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 Theme</vt:lpstr>
      <vt:lpstr>Look, no passwords</vt:lpstr>
      <vt:lpstr>Friendly Reminders Before Getting Started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Deployment parts</vt:lpstr>
      <vt:lpstr>Preparations</vt:lpstr>
      <vt:lpstr>DEMO!</vt:lpstr>
      <vt:lpstr>Q &amp; A 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48</cp:revision>
  <dcterms:created xsi:type="dcterms:W3CDTF">2022-10-25T06:43:57Z</dcterms:created>
  <dcterms:modified xsi:type="dcterms:W3CDTF">2024-06-25T07:11:20Z</dcterms:modified>
</cp:coreProperties>
</file>