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Locks – Microsoft is </a:t>
            </a:r>
            <a:r>
              <a:rPr lang="da-DK" dirty="0" err="1"/>
              <a:t>improving</a:t>
            </a:r>
            <a:r>
              <a:rPr lang="da-DK" dirty="0"/>
              <a:t> </a:t>
            </a:r>
            <a:r>
              <a:rPr lang="da-DK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pPr lvl="1"/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pPr lvl="1"/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endParaRPr lang="da-DK" dirty="0"/>
          </a:p>
          <a:p>
            <a:r>
              <a:rPr lang="da-DK" dirty="0"/>
              <a:t>DONT: Store passwords</a:t>
            </a:r>
          </a:p>
          <a:p>
            <a:endParaRPr lang="da-DK" dirty="0"/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36</cp:revision>
  <dcterms:created xsi:type="dcterms:W3CDTF">2022-10-25T06:43:57Z</dcterms:created>
  <dcterms:modified xsi:type="dcterms:W3CDTF">2024-06-05T07:31:54Z</dcterms:modified>
</cp:coreProperties>
</file>