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2" r:id="rId6"/>
    <p:sldId id="267" r:id="rId7"/>
    <p:sldId id="258" r:id="rId8"/>
    <p:sldId id="268" r:id="rId9"/>
    <p:sldId id="260" r:id="rId10"/>
    <p:sldId id="269" r:id="rId11"/>
    <p:sldId id="261" r:id="rId12"/>
    <p:sldId id="270" r:id="rId13"/>
    <p:sldId id="271" r:id="rId14"/>
    <p:sldId id="265" r:id="rId15"/>
    <p:sldId id="264" r:id="rId16"/>
    <p:sldId id="266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5C817-1396-4302-9354-95AA52950526}" v="4" dt="2022-11-23T09:40:40.450"/>
    <p1510:client id="{5749A131-4466-4445-A8C2-9CD36CF23786}" v="15" dt="2022-11-22T15:07:49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49C5C817-1396-4302-9354-95AA52950526}"/>
    <pc:docChg chg="custSel modSld sldOrd">
      <pc:chgData name="Erik Ejlskov Jensen (Delegate)" userId="4aa40976-d7c6-47fa-b4ba-cf0621f5de0c" providerId="ADAL" clId="{49C5C817-1396-4302-9354-95AA52950526}" dt="2022-11-23T09:47:00.067" v="191"/>
      <pc:docMkLst>
        <pc:docMk/>
      </pc:docMkLst>
      <pc:sldChg chg="modSp mod">
        <pc:chgData name="Erik Ejlskov Jensen (Delegate)" userId="4aa40976-d7c6-47fa-b4ba-cf0621f5de0c" providerId="ADAL" clId="{49C5C817-1396-4302-9354-95AA52950526}" dt="2022-11-23T09:40:59.062" v="153" actId="20577"/>
        <pc:sldMkLst>
          <pc:docMk/>
          <pc:sldMk cId="3361272730" sldId="256"/>
        </pc:sldMkLst>
        <pc:spChg chg="mod">
          <ac:chgData name="Erik Ejlskov Jensen (Delegate)" userId="4aa40976-d7c6-47fa-b4ba-cf0621f5de0c" providerId="ADAL" clId="{49C5C817-1396-4302-9354-95AA52950526}" dt="2022-11-23T09:40:59.062" v="153" actId="20577"/>
          <ac:spMkLst>
            <pc:docMk/>
            <pc:sldMk cId="3361272730" sldId="256"/>
            <ac:spMk id="2" creationId="{B6E02EDD-BF75-C1E2-C4E0-452E278B9E12}"/>
          </ac:spMkLst>
        </pc:spChg>
      </pc:sldChg>
      <pc:sldChg chg="modSp mod">
        <pc:chgData name="Erik Ejlskov Jensen (Delegate)" userId="4aa40976-d7c6-47fa-b4ba-cf0621f5de0c" providerId="ADAL" clId="{49C5C817-1396-4302-9354-95AA52950526}" dt="2022-11-23T09:45:35.240" v="179" actId="27636"/>
        <pc:sldMkLst>
          <pc:docMk/>
          <pc:sldMk cId="2807965468" sldId="257"/>
        </pc:sldMkLst>
        <pc:spChg chg="mod">
          <ac:chgData name="Erik Ejlskov Jensen (Delegate)" userId="4aa40976-d7c6-47fa-b4ba-cf0621f5de0c" providerId="ADAL" clId="{49C5C817-1396-4302-9354-95AA52950526}" dt="2022-11-23T09:45:35.240" v="179" actId="27636"/>
          <ac:spMkLst>
            <pc:docMk/>
            <pc:sldMk cId="2807965468" sldId="257"/>
            <ac:spMk id="3" creationId="{FE1AEA13-D193-3591-483D-99C9CBEA719D}"/>
          </ac:spMkLst>
        </pc:spChg>
      </pc:sldChg>
      <pc:sldChg chg="modSp mod">
        <pc:chgData name="Erik Ejlskov Jensen (Delegate)" userId="4aa40976-d7c6-47fa-b4ba-cf0621f5de0c" providerId="ADAL" clId="{49C5C817-1396-4302-9354-95AA52950526}" dt="2022-11-23T09:42:04.652" v="161" actId="20577"/>
        <pc:sldMkLst>
          <pc:docMk/>
          <pc:sldMk cId="2288951288" sldId="258"/>
        </pc:sldMkLst>
        <pc:spChg chg="mod">
          <ac:chgData name="Erik Ejlskov Jensen (Delegate)" userId="4aa40976-d7c6-47fa-b4ba-cf0621f5de0c" providerId="ADAL" clId="{49C5C817-1396-4302-9354-95AA52950526}" dt="2022-11-23T09:42:04.652" v="161" actId="20577"/>
          <ac:spMkLst>
            <pc:docMk/>
            <pc:sldMk cId="2288951288" sldId="258"/>
            <ac:spMk id="3" creationId="{8A20B760-FE83-68A1-F8D5-B52AEA3C66EC}"/>
          </ac:spMkLst>
        </pc:spChg>
      </pc:sldChg>
      <pc:sldChg chg="modSp mod">
        <pc:chgData name="Erik Ejlskov Jensen (Delegate)" userId="4aa40976-d7c6-47fa-b4ba-cf0621f5de0c" providerId="ADAL" clId="{49C5C817-1396-4302-9354-95AA52950526}" dt="2022-11-23T09:42:35.001" v="171" actId="20577"/>
        <pc:sldMkLst>
          <pc:docMk/>
          <pc:sldMk cId="641704741" sldId="260"/>
        </pc:sldMkLst>
        <pc:spChg chg="mod">
          <ac:chgData name="Erik Ejlskov Jensen (Delegate)" userId="4aa40976-d7c6-47fa-b4ba-cf0621f5de0c" providerId="ADAL" clId="{49C5C817-1396-4302-9354-95AA52950526}" dt="2022-11-23T09:42:35.001" v="171" actId="20577"/>
          <ac:spMkLst>
            <pc:docMk/>
            <pc:sldMk cId="641704741" sldId="260"/>
            <ac:spMk id="3" creationId="{72E47B84-5EF3-4B0A-82B3-22C34297B1BE}"/>
          </ac:spMkLst>
        </pc:spChg>
      </pc:sldChg>
      <pc:sldChg chg="modSp mod">
        <pc:chgData name="Erik Ejlskov Jensen (Delegate)" userId="4aa40976-d7c6-47fa-b4ba-cf0621f5de0c" providerId="ADAL" clId="{49C5C817-1396-4302-9354-95AA52950526}" dt="2022-11-23T09:46:01.676" v="182" actId="20577"/>
        <pc:sldMkLst>
          <pc:docMk/>
          <pc:sldMk cId="4018992247" sldId="263"/>
        </pc:sldMkLst>
        <pc:spChg chg="mod">
          <ac:chgData name="Erik Ejlskov Jensen (Delegate)" userId="4aa40976-d7c6-47fa-b4ba-cf0621f5de0c" providerId="ADAL" clId="{49C5C817-1396-4302-9354-95AA52950526}" dt="2022-11-23T09:46:01.676" v="182" actId="20577"/>
          <ac:spMkLst>
            <pc:docMk/>
            <pc:sldMk cId="4018992247" sldId="263"/>
            <ac:spMk id="2" creationId="{B0D5BB5B-7FFA-DB8B-F802-03B5D520D180}"/>
          </ac:spMkLst>
        </pc:spChg>
      </pc:sldChg>
      <pc:sldChg chg="modSp mod">
        <pc:chgData name="Erik Ejlskov Jensen (Delegate)" userId="4aa40976-d7c6-47fa-b4ba-cf0621f5de0c" providerId="ADAL" clId="{49C5C817-1396-4302-9354-95AA52950526}" dt="2022-11-23T09:39:20.427" v="146" actId="20577"/>
        <pc:sldMkLst>
          <pc:docMk/>
          <pc:sldMk cId="1676036476" sldId="264"/>
        </pc:sldMkLst>
        <pc:spChg chg="mod">
          <ac:chgData name="Erik Ejlskov Jensen (Delegate)" userId="4aa40976-d7c6-47fa-b4ba-cf0621f5de0c" providerId="ADAL" clId="{49C5C817-1396-4302-9354-95AA52950526}" dt="2022-11-23T09:39:20.427" v="146" actId="20577"/>
          <ac:spMkLst>
            <pc:docMk/>
            <pc:sldMk cId="1676036476" sldId="264"/>
            <ac:spMk id="3" creationId="{B366DB99-25E1-988A-1438-1D73FE798176}"/>
          </ac:spMkLst>
        </pc:spChg>
      </pc:sldChg>
      <pc:sldChg chg="ord">
        <pc:chgData name="Erik Ejlskov Jensen (Delegate)" userId="4aa40976-d7c6-47fa-b4ba-cf0621f5de0c" providerId="ADAL" clId="{49C5C817-1396-4302-9354-95AA52950526}" dt="2022-11-23T09:47:00.067" v="191"/>
        <pc:sldMkLst>
          <pc:docMk/>
          <pc:sldMk cId="3957574466" sldId="265"/>
        </pc:sldMkLst>
      </pc:sldChg>
      <pc:sldChg chg="modSp mod">
        <pc:chgData name="Erik Ejlskov Jensen (Delegate)" userId="4aa40976-d7c6-47fa-b4ba-cf0621f5de0c" providerId="ADAL" clId="{49C5C817-1396-4302-9354-95AA52950526}" dt="2022-11-23T09:46:21.810" v="183" actId="20577"/>
        <pc:sldMkLst>
          <pc:docMk/>
          <pc:sldMk cId="4276172393" sldId="267"/>
        </pc:sldMkLst>
        <pc:spChg chg="mod">
          <ac:chgData name="Erik Ejlskov Jensen (Delegate)" userId="4aa40976-d7c6-47fa-b4ba-cf0621f5de0c" providerId="ADAL" clId="{49C5C817-1396-4302-9354-95AA52950526}" dt="2022-11-23T09:46:21.810" v="183" actId="20577"/>
          <ac:spMkLst>
            <pc:docMk/>
            <pc:sldMk cId="4276172393" sldId="267"/>
            <ac:spMk id="2" creationId="{B0D5BB5B-7FFA-DB8B-F802-03B5D520D180}"/>
          </ac:spMkLst>
        </pc:spChg>
      </pc:sldChg>
      <pc:sldChg chg="modSp mod">
        <pc:chgData name="Erik Ejlskov Jensen (Delegate)" userId="4aa40976-d7c6-47fa-b4ba-cf0621f5de0c" providerId="ADAL" clId="{49C5C817-1396-4302-9354-95AA52950526}" dt="2022-11-23T09:46:26.193" v="184" actId="20577"/>
        <pc:sldMkLst>
          <pc:docMk/>
          <pc:sldMk cId="1709857564" sldId="268"/>
        </pc:sldMkLst>
        <pc:spChg chg="mod">
          <ac:chgData name="Erik Ejlskov Jensen (Delegate)" userId="4aa40976-d7c6-47fa-b4ba-cf0621f5de0c" providerId="ADAL" clId="{49C5C817-1396-4302-9354-95AA52950526}" dt="2022-11-23T09:46:26.193" v="184" actId="20577"/>
          <ac:spMkLst>
            <pc:docMk/>
            <pc:sldMk cId="1709857564" sldId="268"/>
            <ac:spMk id="2" creationId="{B0D5BB5B-7FFA-DB8B-F802-03B5D520D180}"/>
          </ac:spMkLst>
        </pc:spChg>
      </pc:sldChg>
      <pc:sldChg chg="modSp mod">
        <pc:chgData name="Erik Ejlskov Jensen (Delegate)" userId="4aa40976-d7c6-47fa-b4ba-cf0621f5de0c" providerId="ADAL" clId="{49C5C817-1396-4302-9354-95AA52950526}" dt="2022-11-23T09:46:29.078" v="185" actId="20577"/>
        <pc:sldMkLst>
          <pc:docMk/>
          <pc:sldMk cId="722490932" sldId="269"/>
        </pc:sldMkLst>
        <pc:spChg chg="mod">
          <ac:chgData name="Erik Ejlskov Jensen (Delegate)" userId="4aa40976-d7c6-47fa-b4ba-cf0621f5de0c" providerId="ADAL" clId="{49C5C817-1396-4302-9354-95AA52950526}" dt="2022-11-23T09:46:29.078" v="185" actId="20577"/>
          <ac:spMkLst>
            <pc:docMk/>
            <pc:sldMk cId="722490932" sldId="269"/>
            <ac:spMk id="2" creationId="{B0D5BB5B-7FFA-DB8B-F802-03B5D520D180}"/>
          </ac:spMkLst>
        </pc:spChg>
      </pc:sldChg>
      <pc:sldChg chg="addSp modSp mod">
        <pc:chgData name="Erik Ejlskov Jensen (Delegate)" userId="4aa40976-d7c6-47fa-b4ba-cf0621f5de0c" providerId="ADAL" clId="{49C5C817-1396-4302-9354-95AA52950526}" dt="2022-11-23T09:46:35.881" v="186" actId="20577"/>
        <pc:sldMkLst>
          <pc:docMk/>
          <pc:sldMk cId="2332471340" sldId="270"/>
        </pc:sldMkLst>
        <pc:spChg chg="mod">
          <ac:chgData name="Erik Ejlskov Jensen (Delegate)" userId="4aa40976-d7c6-47fa-b4ba-cf0621f5de0c" providerId="ADAL" clId="{49C5C817-1396-4302-9354-95AA52950526}" dt="2022-11-23T09:46:35.881" v="186" actId="20577"/>
          <ac:spMkLst>
            <pc:docMk/>
            <pc:sldMk cId="2332471340" sldId="270"/>
            <ac:spMk id="2" creationId="{B0D5BB5B-7FFA-DB8B-F802-03B5D520D180}"/>
          </ac:spMkLst>
        </pc:spChg>
        <pc:graphicFrameChg chg="mod">
          <ac:chgData name="Erik Ejlskov Jensen (Delegate)" userId="4aa40976-d7c6-47fa-b4ba-cf0621f5de0c" providerId="ADAL" clId="{49C5C817-1396-4302-9354-95AA52950526}" dt="2022-11-23T09:40:32.698" v="147"/>
          <ac:graphicFrameMkLst>
            <pc:docMk/>
            <pc:sldMk cId="2332471340" sldId="270"/>
            <ac:graphicFrameMk id="4" creationId="{14C458CB-FE86-0722-5465-2135D8B24067}"/>
          </ac:graphicFrameMkLst>
        </pc:graphicFrameChg>
        <pc:picChg chg="add mod">
          <ac:chgData name="Erik Ejlskov Jensen (Delegate)" userId="4aa40976-d7c6-47fa-b4ba-cf0621f5de0c" providerId="ADAL" clId="{49C5C817-1396-4302-9354-95AA52950526}" dt="2022-11-23T09:40:40.449" v="150" actId="1076"/>
          <ac:picMkLst>
            <pc:docMk/>
            <pc:sldMk cId="2332471340" sldId="270"/>
            <ac:picMk id="1026" creationId="{0C12428C-43EA-42B3-B5FD-98F46FCED002}"/>
          </ac:picMkLst>
        </pc:picChg>
      </pc:sldChg>
      <pc:sldChg chg="modSp mod">
        <pc:chgData name="Erik Ejlskov Jensen (Delegate)" userId="4aa40976-d7c6-47fa-b4ba-cf0621f5de0c" providerId="ADAL" clId="{49C5C817-1396-4302-9354-95AA52950526}" dt="2022-11-23T09:46:40.488" v="187" actId="20577"/>
        <pc:sldMkLst>
          <pc:docMk/>
          <pc:sldMk cId="3323612796" sldId="271"/>
        </pc:sldMkLst>
        <pc:spChg chg="mod">
          <ac:chgData name="Erik Ejlskov Jensen (Delegate)" userId="4aa40976-d7c6-47fa-b4ba-cf0621f5de0c" providerId="ADAL" clId="{49C5C817-1396-4302-9354-95AA52950526}" dt="2022-11-23T09:46:40.488" v="187" actId="20577"/>
          <ac:spMkLst>
            <pc:docMk/>
            <pc:sldMk cId="3323612796" sldId="271"/>
            <ac:spMk id="2" creationId="{B0D5BB5B-7FFA-DB8B-F802-03B5D520D180}"/>
          </ac:spMkLst>
        </pc:spChg>
      </pc:sldChg>
    </pc:docChg>
  </pc:docChgLst>
  <pc:docChgLst>
    <pc:chgData name="Erik Ejlskov Jensen (Delegate)" userId="4aa40976-d7c6-47fa-b4ba-cf0621f5de0c" providerId="ADAL" clId="{A741ED5A-594D-4599-9DEA-3CB1B5C2D1FA}"/>
    <pc:docChg chg="undo custSel addSld modSld">
      <pc:chgData name="Erik Ejlskov Jensen (Delegate)" userId="4aa40976-d7c6-47fa-b4ba-cf0621f5de0c" providerId="ADAL" clId="{A741ED5A-594D-4599-9DEA-3CB1B5C2D1FA}" dt="2022-11-17T14:46:57.963" v="579" actId="1076"/>
      <pc:docMkLst>
        <pc:docMk/>
      </pc:docMkLst>
      <pc:sldChg chg="modSp mod">
        <pc:chgData name="Erik Ejlskov Jensen (Delegate)" userId="4aa40976-d7c6-47fa-b4ba-cf0621f5de0c" providerId="ADAL" clId="{A741ED5A-594D-4599-9DEA-3CB1B5C2D1FA}" dt="2022-11-17T14:40:21.051" v="259" actId="20577"/>
        <pc:sldMkLst>
          <pc:docMk/>
          <pc:sldMk cId="2807965468" sldId="257"/>
        </pc:sldMkLst>
        <pc:spChg chg="mod">
          <ac:chgData name="Erik Ejlskov Jensen (Delegate)" userId="4aa40976-d7c6-47fa-b4ba-cf0621f5de0c" providerId="ADAL" clId="{A741ED5A-594D-4599-9DEA-3CB1B5C2D1FA}" dt="2022-11-17T14:40:21.051" v="259" actId="20577"/>
          <ac:spMkLst>
            <pc:docMk/>
            <pc:sldMk cId="2807965468" sldId="257"/>
            <ac:spMk id="3" creationId="{FE1AEA13-D193-3591-483D-99C9CBEA719D}"/>
          </ac:spMkLst>
        </pc:spChg>
      </pc:sldChg>
      <pc:sldChg chg="modSp mod">
        <pc:chgData name="Erik Ejlskov Jensen (Delegate)" userId="4aa40976-d7c6-47fa-b4ba-cf0621f5de0c" providerId="ADAL" clId="{A741ED5A-594D-4599-9DEA-3CB1B5C2D1FA}" dt="2022-11-17T14:40:58.311" v="264" actId="6549"/>
        <pc:sldMkLst>
          <pc:docMk/>
          <pc:sldMk cId="2288951288" sldId="258"/>
        </pc:sldMkLst>
        <pc:spChg chg="mod">
          <ac:chgData name="Erik Ejlskov Jensen (Delegate)" userId="4aa40976-d7c6-47fa-b4ba-cf0621f5de0c" providerId="ADAL" clId="{A741ED5A-594D-4599-9DEA-3CB1B5C2D1FA}" dt="2022-11-17T14:40:58.311" v="264" actId="6549"/>
          <ac:spMkLst>
            <pc:docMk/>
            <pc:sldMk cId="2288951288" sldId="258"/>
            <ac:spMk id="3" creationId="{8A20B760-FE83-68A1-F8D5-B52AEA3C66EC}"/>
          </ac:spMkLst>
        </pc:spChg>
      </pc:sldChg>
      <pc:sldChg chg="modSp mod">
        <pc:chgData name="Erik Ejlskov Jensen (Delegate)" userId="4aa40976-d7c6-47fa-b4ba-cf0621f5de0c" providerId="ADAL" clId="{A741ED5A-594D-4599-9DEA-3CB1B5C2D1FA}" dt="2022-11-17T14:41:41.555" v="318" actId="20577"/>
        <pc:sldMkLst>
          <pc:docMk/>
          <pc:sldMk cId="641704741" sldId="260"/>
        </pc:sldMkLst>
        <pc:spChg chg="mod">
          <ac:chgData name="Erik Ejlskov Jensen (Delegate)" userId="4aa40976-d7c6-47fa-b4ba-cf0621f5de0c" providerId="ADAL" clId="{A741ED5A-594D-4599-9DEA-3CB1B5C2D1FA}" dt="2022-11-17T14:41:41.555" v="318" actId="20577"/>
          <ac:spMkLst>
            <pc:docMk/>
            <pc:sldMk cId="641704741" sldId="260"/>
            <ac:spMk id="3" creationId="{72E47B84-5EF3-4B0A-82B3-22C34297B1BE}"/>
          </ac:spMkLst>
        </pc:spChg>
      </pc:sldChg>
      <pc:sldChg chg="modSp mod">
        <pc:chgData name="Erik Ejlskov Jensen (Delegate)" userId="4aa40976-d7c6-47fa-b4ba-cf0621f5de0c" providerId="ADAL" clId="{A741ED5A-594D-4599-9DEA-3CB1B5C2D1FA}" dt="2022-11-17T14:42:57.339" v="410" actId="20577"/>
        <pc:sldMkLst>
          <pc:docMk/>
          <pc:sldMk cId="118172947" sldId="261"/>
        </pc:sldMkLst>
        <pc:spChg chg="mod">
          <ac:chgData name="Erik Ejlskov Jensen (Delegate)" userId="4aa40976-d7c6-47fa-b4ba-cf0621f5de0c" providerId="ADAL" clId="{A741ED5A-594D-4599-9DEA-3CB1B5C2D1FA}" dt="2022-11-17T14:42:57.339" v="410" actId="20577"/>
          <ac:spMkLst>
            <pc:docMk/>
            <pc:sldMk cId="118172947" sldId="261"/>
            <ac:spMk id="3" creationId="{274AB9B9-B1DC-EAA4-191B-DB45CF3A91D3}"/>
          </ac:spMkLst>
        </pc:spChg>
      </pc:sldChg>
      <pc:sldChg chg="delSp modSp mod">
        <pc:chgData name="Erik Ejlskov Jensen (Delegate)" userId="4aa40976-d7c6-47fa-b4ba-cf0621f5de0c" providerId="ADAL" clId="{A741ED5A-594D-4599-9DEA-3CB1B5C2D1FA}" dt="2022-11-17T14:40:50.594" v="263" actId="1076"/>
        <pc:sldMkLst>
          <pc:docMk/>
          <pc:sldMk cId="1001567699" sldId="262"/>
        </pc:sldMkLst>
        <pc:picChg chg="mod">
          <ac:chgData name="Erik Ejlskov Jensen (Delegate)" userId="4aa40976-d7c6-47fa-b4ba-cf0621f5de0c" providerId="ADAL" clId="{A741ED5A-594D-4599-9DEA-3CB1B5C2D1FA}" dt="2022-11-17T14:40:50.594" v="263" actId="1076"/>
          <ac:picMkLst>
            <pc:docMk/>
            <pc:sldMk cId="1001567699" sldId="262"/>
            <ac:picMk id="5" creationId="{72944473-3D2A-62A9-31C2-2062D2E0F01D}"/>
          </ac:picMkLst>
        </pc:picChg>
        <pc:picChg chg="del">
          <ac:chgData name="Erik Ejlskov Jensen (Delegate)" userId="4aa40976-d7c6-47fa-b4ba-cf0621f5de0c" providerId="ADAL" clId="{A741ED5A-594D-4599-9DEA-3CB1B5C2D1FA}" dt="2022-11-17T14:40:41.067" v="260" actId="478"/>
          <ac:picMkLst>
            <pc:docMk/>
            <pc:sldMk cId="1001567699" sldId="262"/>
            <ac:picMk id="7" creationId="{EA86C6DC-056E-AF9B-EF8F-05F484BAB775}"/>
          </ac:picMkLst>
        </pc:picChg>
      </pc:sldChg>
      <pc:sldChg chg="modSp mod">
        <pc:chgData name="Erik Ejlskov Jensen (Delegate)" userId="4aa40976-d7c6-47fa-b4ba-cf0621f5de0c" providerId="ADAL" clId="{A741ED5A-594D-4599-9DEA-3CB1B5C2D1FA}" dt="2022-11-17T14:43:28.107" v="449" actId="20577"/>
        <pc:sldMkLst>
          <pc:docMk/>
          <pc:sldMk cId="1676036476" sldId="264"/>
        </pc:sldMkLst>
        <pc:spChg chg="mod">
          <ac:chgData name="Erik Ejlskov Jensen (Delegate)" userId="4aa40976-d7c6-47fa-b4ba-cf0621f5de0c" providerId="ADAL" clId="{A741ED5A-594D-4599-9DEA-3CB1B5C2D1FA}" dt="2022-11-17T14:43:28.107" v="449" actId="20577"/>
          <ac:spMkLst>
            <pc:docMk/>
            <pc:sldMk cId="1676036476" sldId="264"/>
            <ac:spMk id="3" creationId="{B366DB99-25E1-988A-1438-1D73FE798176}"/>
          </ac:spMkLst>
        </pc:spChg>
      </pc:sldChg>
      <pc:sldChg chg="addSp delSp modSp new mod setBg setClrOvrMap">
        <pc:chgData name="Erik Ejlskov Jensen (Delegate)" userId="4aa40976-d7c6-47fa-b4ba-cf0621f5de0c" providerId="ADAL" clId="{A741ED5A-594D-4599-9DEA-3CB1B5C2D1FA}" dt="2022-11-17T14:46:57.963" v="579" actId="1076"/>
        <pc:sldMkLst>
          <pc:docMk/>
          <pc:sldMk cId="3970507168" sldId="266"/>
        </pc:sldMkLst>
        <pc:spChg chg="mod">
          <ac:chgData name="Erik Ejlskov Jensen (Delegate)" userId="4aa40976-d7c6-47fa-b4ba-cf0621f5de0c" providerId="ADAL" clId="{A741ED5A-594D-4599-9DEA-3CB1B5C2D1FA}" dt="2022-11-17T14:46:12.808" v="572" actId="26606"/>
          <ac:spMkLst>
            <pc:docMk/>
            <pc:sldMk cId="3970507168" sldId="266"/>
            <ac:spMk id="2" creationId="{BCD0543B-85D0-70D6-E8C0-825E5B0CC031}"/>
          </ac:spMkLst>
        </pc:spChg>
        <pc:spChg chg="mod ord">
          <ac:chgData name="Erik Ejlskov Jensen (Delegate)" userId="4aa40976-d7c6-47fa-b4ba-cf0621f5de0c" providerId="ADAL" clId="{A741ED5A-594D-4599-9DEA-3CB1B5C2D1FA}" dt="2022-11-17T14:46:57.963" v="579" actId="1076"/>
          <ac:spMkLst>
            <pc:docMk/>
            <pc:sldMk cId="3970507168" sldId="266"/>
            <ac:spMk id="3" creationId="{1D37BAAB-2AC4-7032-7DAE-B031E2D35A0C}"/>
          </ac:spMkLst>
        </pc:spChg>
        <pc:spChg chg="add del">
          <ac:chgData name="Erik Ejlskov Jensen (Delegate)" userId="4aa40976-d7c6-47fa-b4ba-cf0621f5de0c" providerId="ADAL" clId="{A741ED5A-594D-4599-9DEA-3CB1B5C2D1FA}" dt="2022-11-17T14:46:12.796" v="571" actId="26606"/>
          <ac:spMkLst>
            <pc:docMk/>
            <pc:sldMk cId="3970507168" sldId="266"/>
            <ac:spMk id="1031" creationId="{4F74D28C-3268-4E35-8EE1-D92CB4A85A7D}"/>
          </ac:spMkLst>
        </pc:spChg>
        <pc:spChg chg="add">
          <ac:chgData name="Erik Ejlskov Jensen (Delegate)" userId="4aa40976-d7c6-47fa-b4ba-cf0621f5de0c" providerId="ADAL" clId="{A741ED5A-594D-4599-9DEA-3CB1B5C2D1FA}" dt="2022-11-17T14:46:12.808" v="572" actId="26606"/>
          <ac:spMkLst>
            <pc:docMk/>
            <pc:sldMk cId="3970507168" sldId="266"/>
            <ac:spMk id="1033" creationId="{7004738A-9D34-43E8-97D2-CA0EED4F8BE0}"/>
          </ac:spMkLst>
        </pc:spChg>
        <pc:spChg chg="add">
          <ac:chgData name="Erik Ejlskov Jensen (Delegate)" userId="4aa40976-d7c6-47fa-b4ba-cf0621f5de0c" providerId="ADAL" clId="{A741ED5A-594D-4599-9DEA-3CB1B5C2D1FA}" dt="2022-11-17T14:46:12.808" v="572" actId="26606"/>
          <ac:spMkLst>
            <pc:docMk/>
            <pc:sldMk cId="3970507168" sldId="266"/>
            <ac:spMk id="1034" creationId="{12609869-9E80-471B-A487-A53288E0E791}"/>
          </ac:spMkLst>
        </pc:spChg>
        <pc:spChg chg="add">
          <ac:chgData name="Erik Ejlskov Jensen (Delegate)" userId="4aa40976-d7c6-47fa-b4ba-cf0621f5de0c" providerId="ADAL" clId="{A741ED5A-594D-4599-9DEA-3CB1B5C2D1FA}" dt="2022-11-17T14:46:12.808" v="572" actId="26606"/>
          <ac:spMkLst>
            <pc:docMk/>
            <pc:sldMk cId="3970507168" sldId="266"/>
            <ac:spMk id="1035" creationId="{B8B8D07F-F13E-443E-BA68-2D26672D76B9}"/>
          </ac:spMkLst>
        </pc:spChg>
        <pc:spChg chg="add">
          <ac:chgData name="Erik Ejlskov Jensen (Delegate)" userId="4aa40976-d7c6-47fa-b4ba-cf0621f5de0c" providerId="ADAL" clId="{A741ED5A-594D-4599-9DEA-3CB1B5C2D1FA}" dt="2022-11-17T14:46:12.808" v="572" actId="26606"/>
          <ac:spMkLst>
            <pc:docMk/>
            <pc:sldMk cId="3970507168" sldId="266"/>
            <ac:spMk id="1037" creationId="{2813A4FA-24A5-41ED-A534-3807D1B2F344}"/>
          </ac:spMkLst>
        </pc:spChg>
        <pc:spChg chg="add">
          <ac:chgData name="Erik Ejlskov Jensen (Delegate)" userId="4aa40976-d7c6-47fa-b4ba-cf0621f5de0c" providerId="ADAL" clId="{A741ED5A-594D-4599-9DEA-3CB1B5C2D1FA}" dt="2022-11-17T14:46:12.808" v="572" actId="26606"/>
          <ac:spMkLst>
            <pc:docMk/>
            <pc:sldMk cId="3970507168" sldId="266"/>
            <ac:spMk id="1039" creationId="{C3944F27-CA70-4E84-A51A-E6BF89558979}"/>
          </ac:spMkLst>
        </pc:spChg>
        <pc:picChg chg="add mod">
          <ac:chgData name="Erik Ejlskov Jensen (Delegate)" userId="4aa40976-d7c6-47fa-b4ba-cf0621f5de0c" providerId="ADAL" clId="{A741ED5A-594D-4599-9DEA-3CB1B5C2D1FA}" dt="2022-11-17T14:46:12.808" v="572" actId="26606"/>
          <ac:picMkLst>
            <pc:docMk/>
            <pc:sldMk cId="3970507168" sldId="266"/>
            <ac:picMk id="1026" creationId="{1345D517-B95E-08ED-3A50-F837FD734A34}"/>
          </ac:picMkLst>
        </pc:picChg>
      </pc:sldChg>
    </pc:docChg>
  </pc:docChgLst>
  <pc:docChgLst>
    <pc:chgData name="Erik Ejlskov Jensen (Delegate)" userId="4aa40976-d7c6-47fa-b4ba-cf0621f5de0c" providerId="ADAL" clId="{25EB1BC6-A805-4FD3-8195-1FA8D38767B8}"/>
    <pc:docChg chg="custSel addSld modSld">
      <pc:chgData name="Erik Ejlskov Jensen (Delegate)" userId="4aa40976-d7c6-47fa-b4ba-cf0621f5de0c" providerId="ADAL" clId="{25EB1BC6-A805-4FD3-8195-1FA8D38767B8}" dt="2022-11-11T07:23:28.925" v="39" actId="26606"/>
      <pc:docMkLst>
        <pc:docMk/>
      </pc:docMkLst>
      <pc:sldChg chg="modSp mod">
        <pc:chgData name="Erik Ejlskov Jensen (Delegate)" userId="4aa40976-d7c6-47fa-b4ba-cf0621f5de0c" providerId="ADAL" clId="{25EB1BC6-A805-4FD3-8195-1FA8D38767B8}" dt="2022-11-11T07:19:56.159" v="18" actId="20577"/>
        <pc:sldMkLst>
          <pc:docMk/>
          <pc:sldMk cId="641704741" sldId="260"/>
        </pc:sldMkLst>
        <pc:spChg chg="mod">
          <ac:chgData name="Erik Ejlskov Jensen (Delegate)" userId="4aa40976-d7c6-47fa-b4ba-cf0621f5de0c" providerId="ADAL" clId="{25EB1BC6-A805-4FD3-8195-1FA8D38767B8}" dt="2022-11-11T07:19:56.159" v="18" actId="20577"/>
          <ac:spMkLst>
            <pc:docMk/>
            <pc:sldMk cId="641704741" sldId="260"/>
            <ac:spMk id="3" creationId="{72E47B84-5EF3-4B0A-82B3-22C34297B1BE}"/>
          </ac:spMkLst>
        </pc:spChg>
      </pc:sldChg>
      <pc:sldChg chg="modSp">
        <pc:chgData name="Erik Ejlskov Jensen (Delegate)" userId="4aa40976-d7c6-47fa-b4ba-cf0621f5de0c" providerId="ADAL" clId="{25EB1BC6-A805-4FD3-8195-1FA8D38767B8}" dt="2022-11-11T07:19:18.037" v="15" actId="20577"/>
        <pc:sldMkLst>
          <pc:docMk/>
          <pc:sldMk cId="4018992247" sldId="263"/>
        </pc:sldMkLst>
        <pc:graphicFrameChg chg="mod">
          <ac:chgData name="Erik Ejlskov Jensen (Delegate)" userId="4aa40976-d7c6-47fa-b4ba-cf0621f5de0c" providerId="ADAL" clId="{25EB1BC6-A805-4FD3-8195-1FA8D38767B8}" dt="2022-11-11T07:19:18.037" v="15" actId="20577"/>
          <ac:graphicFrameMkLst>
            <pc:docMk/>
            <pc:sldMk cId="4018992247" sldId="263"/>
            <ac:graphicFrameMk id="4" creationId="{14C458CB-FE86-0722-5465-2135D8B24067}"/>
          </ac:graphicFrameMkLst>
        </pc:graphicFrameChg>
      </pc:sldChg>
      <pc:sldChg chg="addSp delSp modSp new mod setBg">
        <pc:chgData name="Erik Ejlskov Jensen (Delegate)" userId="4aa40976-d7c6-47fa-b4ba-cf0621f5de0c" providerId="ADAL" clId="{25EB1BC6-A805-4FD3-8195-1FA8D38767B8}" dt="2022-11-11T07:23:28.925" v="39" actId="26606"/>
        <pc:sldMkLst>
          <pc:docMk/>
          <pc:sldMk cId="3957574466" sldId="265"/>
        </pc:sldMkLst>
        <pc:spChg chg="mod">
          <ac:chgData name="Erik Ejlskov Jensen (Delegate)" userId="4aa40976-d7c6-47fa-b4ba-cf0621f5de0c" providerId="ADAL" clId="{25EB1BC6-A805-4FD3-8195-1FA8D38767B8}" dt="2022-11-11T07:23:28.925" v="39" actId="26606"/>
          <ac:spMkLst>
            <pc:docMk/>
            <pc:sldMk cId="3957574466" sldId="265"/>
            <ac:spMk id="2" creationId="{FF77B1E3-8341-D7FE-2E85-60B36B7EE184}"/>
          </ac:spMkLst>
        </pc:spChg>
        <pc:spChg chg="del">
          <ac:chgData name="Erik Ejlskov Jensen (Delegate)" userId="4aa40976-d7c6-47fa-b4ba-cf0621f5de0c" providerId="ADAL" clId="{25EB1BC6-A805-4FD3-8195-1FA8D38767B8}" dt="2022-11-11T07:21:00.676" v="30" actId="22"/>
          <ac:spMkLst>
            <pc:docMk/>
            <pc:sldMk cId="3957574466" sldId="265"/>
            <ac:spMk id="3" creationId="{3AA4564C-D54A-CB96-32E9-381B3A82AE5A}"/>
          </ac:spMkLst>
        </pc:spChg>
        <pc:spChg chg="add">
          <ac:chgData name="Erik Ejlskov Jensen (Delegate)" userId="4aa40976-d7c6-47fa-b4ba-cf0621f5de0c" providerId="ADAL" clId="{25EB1BC6-A805-4FD3-8195-1FA8D38767B8}" dt="2022-11-11T07:23:28.925" v="39" actId="26606"/>
          <ac:spMkLst>
            <pc:docMk/>
            <pc:sldMk cId="3957574466" sldId="265"/>
            <ac:spMk id="14" creationId="{70BDD0CE-06A4-404B-8A13-580229C1C923}"/>
          </ac:spMkLst>
        </pc:spChg>
        <pc:spChg chg="add">
          <ac:chgData name="Erik Ejlskov Jensen (Delegate)" userId="4aa40976-d7c6-47fa-b4ba-cf0621f5de0c" providerId="ADAL" clId="{25EB1BC6-A805-4FD3-8195-1FA8D38767B8}" dt="2022-11-11T07:23:28.925" v="39" actId="26606"/>
          <ac:spMkLst>
            <pc:docMk/>
            <pc:sldMk cId="3957574466" sldId="265"/>
            <ac:spMk id="16" creationId="{EE9899FA-8881-472C-AA59-D08A89CA8AEF}"/>
          </ac:spMkLst>
        </pc:spChg>
        <pc:spChg chg="add">
          <ac:chgData name="Erik Ejlskov Jensen (Delegate)" userId="4aa40976-d7c6-47fa-b4ba-cf0621f5de0c" providerId="ADAL" clId="{25EB1BC6-A805-4FD3-8195-1FA8D38767B8}" dt="2022-11-11T07:23:28.925" v="39" actId="26606"/>
          <ac:spMkLst>
            <pc:docMk/>
            <pc:sldMk cId="3957574466" sldId="265"/>
            <ac:spMk id="18" creationId="{080B7D90-3DF1-4514-B26D-616BE35553C9}"/>
          </ac:spMkLst>
        </pc:spChg>
        <pc:picChg chg="add mod ord">
          <ac:chgData name="Erik Ejlskov Jensen (Delegate)" userId="4aa40976-d7c6-47fa-b4ba-cf0621f5de0c" providerId="ADAL" clId="{25EB1BC6-A805-4FD3-8195-1FA8D38767B8}" dt="2022-11-11T07:23:28.925" v="39" actId="26606"/>
          <ac:picMkLst>
            <pc:docMk/>
            <pc:sldMk cId="3957574466" sldId="265"/>
            <ac:picMk id="5" creationId="{0947F1B0-6386-2DA7-7401-FB67532C5E99}"/>
          </ac:picMkLst>
        </pc:picChg>
        <pc:picChg chg="add del mod">
          <ac:chgData name="Erik Ejlskov Jensen (Delegate)" userId="4aa40976-d7c6-47fa-b4ba-cf0621f5de0c" providerId="ADAL" clId="{25EB1BC6-A805-4FD3-8195-1FA8D38767B8}" dt="2022-11-11T07:23:09.883" v="36" actId="478"/>
          <ac:picMkLst>
            <pc:docMk/>
            <pc:sldMk cId="3957574466" sldId="265"/>
            <ac:picMk id="7" creationId="{A9BC30BA-240C-D46D-4EBB-502DC9F7A2DD}"/>
          </ac:picMkLst>
        </pc:picChg>
        <pc:picChg chg="add mod">
          <ac:chgData name="Erik Ejlskov Jensen (Delegate)" userId="4aa40976-d7c6-47fa-b4ba-cf0621f5de0c" providerId="ADAL" clId="{25EB1BC6-A805-4FD3-8195-1FA8D38767B8}" dt="2022-11-11T07:23:28.925" v="39" actId="26606"/>
          <ac:picMkLst>
            <pc:docMk/>
            <pc:sldMk cId="3957574466" sldId="265"/>
            <ac:picMk id="9" creationId="{9ACF22F8-FE17-165A-29A4-217405750D9A}"/>
          </ac:picMkLst>
        </pc:picChg>
      </pc:sldChg>
    </pc:docChg>
  </pc:docChgLst>
  <pc:docChgLst>
    <pc:chgData name="Erik Ejlskov Jensen (Delegate)" userId="4aa40976-d7c6-47fa-b4ba-cf0621f5de0c" providerId="ADAL" clId="{5749A131-4466-4445-A8C2-9CD36CF23786}"/>
    <pc:docChg chg="custSel addSld modSld">
      <pc:chgData name="Erik Ejlskov Jensen (Delegate)" userId="4aa40976-d7c6-47fa-b4ba-cf0621f5de0c" providerId="ADAL" clId="{5749A131-4466-4445-A8C2-9CD36CF23786}" dt="2022-11-22T15:07:55.340" v="104" actId="1076"/>
      <pc:docMkLst>
        <pc:docMk/>
      </pc:docMkLst>
      <pc:sldChg chg="modSp mod">
        <pc:chgData name="Erik Ejlskov Jensen (Delegate)" userId="4aa40976-d7c6-47fa-b4ba-cf0621f5de0c" providerId="ADAL" clId="{5749A131-4466-4445-A8C2-9CD36CF23786}" dt="2022-11-22T15:03:00.487" v="26" actId="20577"/>
        <pc:sldMkLst>
          <pc:docMk/>
          <pc:sldMk cId="2807965468" sldId="257"/>
        </pc:sldMkLst>
        <pc:spChg chg="mod">
          <ac:chgData name="Erik Ejlskov Jensen (Delegate)" userId="4aa40976-d7c6-47fa-b4ba-cf0621f5de0c" providerId="ADAL" clId="{5749A131-4466-4445-A8C2-9CD36CF23786}" dt="2022-11-22T15:03:00.487" v="26" actId="20577"/>
          <ac:spMkLst>
            <pc:docMk/>
            <pc:sldMk cId="2807965468" sldId="257"/>
            <ac:spMk id="3" creationId="{FE1AEA13-D193-3591-483D-99C9CBEA719D}"/>
          </ac:spMkLst>
        </pc:spChg>
      </pc:sldChg>
      <pc:sldChg chg="addSp delSp modSp">
        <pc:chgData name="Erik Ejlskov Jensen (Delegate)" userId="4aa40976-d7c6-47fa-b4ba-cf0621f5de0c" providerId="ADAL" clId="{5749A131-4466-4445-A8C2-9CD36CF23786}" dt="2022-11-22T15:07:15.577" v="98"/>
        <pc:sldMkLst>
          <pc:docMk/>
          <pc:sldMk cId="641704741" sldId="260"/>
        </pc:sldMkLst>
        <pc:spChg chg="add del mod">
          <ac:chgData name="Erik Ejlskov Jensen (Delegate)" userId="4aa40976-d7c6-47fa-b4ba-cf0621f5de0c" providerId="ADAL" clId="{5749A131-4466-4445-A8C2-9CD36CF23786}" dt="2022-11-22T15:07:15.577" v="98"/>
          <ac:spMkLst>
            <pc:docMk/>
            <pc:sldMk cId="641704741" sldId="260"/>
            <ac:spMk id="4" creationId="{D9A845FA-1FF8-5F69-6FBB-E7386A785897}"/>
          </ac:spMkLst>
        </pc:spChg>
      </pc:sldChg>
      <pc:sldChg chg="addSp delSp modSp mod">
        <pc:chgData name="Erik Ejlskov Jensen (Delegate)" userId="4aa40976-d7c6-47fa-b4ba-cf0621f5de0c" providerId="ADAL" clId="{5749A131-4466-4445-A8C2-9CD36CF23786}" dt="2022-11-22T15:06:13.408" v="90" actId="478"/>
        <pc:sldMkLst>
          <pc:docMk/>
          <pc:sldMk cId="4018992247" sldId="263"/>
        </pc:sldMkLst>
        <pc:spChg chg="add del mod">
          <ac:chgData name="Erik Ejlskov Jensen (Delegate)" userId="4aa40976-d7c6-47fa-b4ba-cf0621f5de0c" providerId="ADAL" clId="{5749A131-4466-4445-A8C2-9CD36CF23786}" dt="2022-11-22T15:06:13.408" v="90" actId="478"/>
          <ac:spMkLst>
            <pc:docMk/>
            <pc:sldMk cId="4018992247" sldId="263"/>
            <ac:spMk id="3" creationId="{A12E26F1-A49D-A38D-40CD-FE2596861CDB}"/>
          </ac:spMkLst>
        </pc:spChg>
        <pc:graphicFrameChg chg="mod">
          <ac:chgData name="Erik Ejlskov Jensen (Delegate)" userId="4aa40976-d7c6-47fa-b4ba-cf0621f5de0c" providerId="ADAL" clId="{5749A131-4466-4445-A8C2-9CD36CF23786}" dt="2022-11-22T15:05:44.275" v="87" actId="12100"/>
          <ac:graphicFrameMkLst>
            <pc:docMk/>
            <pc:sldMk cId="4018992247" sldId="263"/>
            <ac:graphicFrameMk id="4" creationId="{14C458CB-FE86-0722-5465-2135D8B24067}"/>
          </ac:graphicFrameMkLst>
        </pc:graphicFrameChg>
      </pc:sldChg>
      <pc:sldChg chg="modSp mod">
        <pc:chgData name="Erik Ejlskov Jensen (Delegate)" userId="4aa40976-d7c6-47fa-b4ba-cf0621f5de0c" providerId="ADAL" clId="{5749A131-4466-4445-A8C2-9CD36CF23786}" dt="2022-11-22T15:04:15.014" v="80" actId="20577"/>
        <pc:sldMkLst>
          <pc:docMk/>
          <pc:sldMk cId="1676036476" sldId="264"/>
        </pc:sldMkLst>
        <pc:spChg chg="mod">
          <ac:chgData name="Erik Ejlskov Jensen (Delegate)" userId="4aa40976-d7c6-47fa-b4ba-cf0621f5de0c" providerId="ADAL" clId="{5749A131-4466-4445-A8C2-9CD36CF23786}" dt="2022-11-22T15:04:15.014" v="80" actId="20577"/>
          <ac:spMkLst>
            <pc:docMk/>
            <pc:sldMk cId="1676036476" sldId="264"/>
            <ac:spMk id="3" creationId="{B366DB99-25E1-988A-1438-1D73FE798176}"/>
          </ac:spMkLst>
        </pc:spChg>
      </pc:sldChg>
      <pc:sldChg chg="addSp modSp add mod">
        <pc:chgData name="Erik Ejlskov Jensen (Delegate)" userId="4aa40976-d7c6-47fa-b4ba-cf0621f5de0c" providerId="ADAL" clId="{5749A131-4466-4445-A8C2-9CD36CF23786}" dt="2022-11-22T15:06:46.569" v="93" actId="1076"/>
        <pc:sldMkLst>
          <pc:docMk/>
          <pc:sldMk cId="4276172393" sldId="267"/>
        </pc:sldMkLst>
        <pc:spChg chg="add mod">
          <ac:chgData name="Erik Ejlskov Jensen (Delegate)" userId="4aa40976-d7c6-47fa-b4ba-cf0621f5de0c" providerId="ADAL" clId="{5749A131-4466-4445-A8C2-9CD36CF23786}" dt="2022-11-22T15:06:46.569" v="93" actId="1076"/>
          <ac:spMkLst>
            <pc:docMk/>
            <pc:sldMk cId="4276172393" sldId="267"/>
            <ac:spMk id="3" creationId="{4EC63D95-B375-1F33-8DB2-72CEF32C01EC}"/>
          </ac:spMkLst>
        </pc:spChg>
      </pc:sldChg>
      <pc:sldChg chg="addSp modSp add mod">
        <pc:chgData name="Erik Ejlskov Jensen (Delegate)" userId="4aa40976-d7c6-47fa-b4ba-cf0621f5de0c" providerId="ADAL" clId="{5749A131-4466-4445-A8C2-9CD36CF23786}" dt="2022-11-22T15:07:06.122" v="96" actId="1076"/>
        <pc:sldMkLst>
          <pc:docMk/>
          <pc:sldMk cId="1709857564" sldId="268"/>
        </pc:sldMkLst>
        <pc:spChg chg="add mod">
          <ac:chgData name="Erik Ejlskov Jensen (Delegate)" userId="4aa40976-d7c6-47fa-b4ba-cf0621f5de0c" providerId="ADAL" clId="{5749A131-4466-4445-A8C2-9CD36CF23786}" dt="2022-11-22T15:07:06.122" v="96" actId="1076"/>
          <ac:spMkLst>
            <pc:docMk/>
            <pc:sldMk cId="1709857564" sldId="268"/>
            <ac:spMk id="3" creationId="{41A997FB-CF39-A7D3-CBE9-49B7A0E95D4B}"/>
          </ac:spMkLst>
        </pc:spChg>
      </pc:sldChg>
      <pc:sldChg chg="modSp add mod">
        <pc:chgData name="Erik Ejlskov Jensen (Delegate)" userId="4aa40976-d7c6-47fa-b4ba-cf0621f5de0c" providerId="ADAL" clId="{5749A131-4466-4445-A8C2-9CD36CF23786}" dt="2022-11-22T15:07:26.673" v="100" actId="1076"/>
        <pc:sldMkLst>
          <pc:docMk/>
          <pc:sldMk cId="722490932" sldId="269"/>
        </pc:sldMkLst>
        <pc:spChg chg="mod">
          <ac:chgData name="Erik Ejlskov Jensen (Delegate)" userId="4aa40976-d7c6-47fa-b4ba-cf0621f5de0c" providerId="ADAL" clId="{5749A131-4466-4445-A8C2-9CD36CF23786}" dt="2022-11-22T15:07:26.673" v="100" actId="1076"/>
          <ac:spMkLst>
            <pc:docMk/>
            <pc:sldMk cId="722490932" sldId="269"/>
            <ac:spMk id="3" creationId="{41A997FB-CF39-A7D3-CBE9-49B7A0E95D4B}"/>
          </ac:spMkLst>
        </pc:spChg>
      </pc:sldChg>
      <pc:sldChg chg="modSp add mod">
        <pc:chgData name="Erik Ejlskov Jensen (Delegate)" userId="4aa40976-d7c6-47fa-b4ba-cf0621f5de0c" providerId="ADAL" clId="{5749A131-4466-4445-A8C2-9CD36CF23786}" dt="2022-11-22T15:07:41.124" v="102" actId="1076"/>
        <pc:sldMkLst>
          <pc:docMk/>
          <pc:sldMk cId="2332471340" sldId="270"/>
        </pc:sldMkLst>
        <pc:spChg chg="mod">
          <ac:chgData name="Erik Ejlskov Jensen (Delegate)" userId="4aa40976-d7c6-47fa-b4ba-cf0621f5de0c" providerId="ADAL" clId="{5749A131-4466-4445-A8C2-9CD36CF23786}" dt="2022-11-22T15:07:41.124" v="102" actId="1076"/>
          <ac:spMkLst>
            <pc:docMk/>
            <pc:sldMk cId="2332471340" sldId="270"/>
            <ac:spMk id="3" creationId="{41A997FB-CF39-A7D3-CBE9-49B7A0E95D4B}"/>
          </ac:spMkLst>
        </pc:spChg>
      </pc:sldChg>
      <pc:sldChg chg="modSp add mod">
        <pc:chgData name="Erik Ejlskov Jensen (Delegate)" userId="4aa40976-d7c6-47fa-b4ba-cf0621f5de0c" providerId="ADAL" clId="{5749A131-4466-4445-A8C2-9CD36CF23786}" dt="2022-11-22T15:07:55.340" v="104" actId="1076"/>
        <pc:sldMkLst>
          <pc:docMk/>
          <pc:sldMk cId="3323612796" sldId="271"/>
        </pc:sldMkLst>
        <pc:spChg chg="mod">
          <ac:chgData name="Erik Ejlskov Jensen (Delegate)" userId="4aa40976-d7c6-47fa-b4ba-cf0621f5de0c" providerId="ADAL" clId="{5749A131-4466-4445-A8C2-9CD36CF23786}" dt="2022-11-22T15:07:55.340" v="104" actId="1076"/>
          <ac:spMkLst>
            <pc:docMk/>
            <pc:sldMk cId="3323612796" sldId="271"/>
            <ac:spMk id="3" creationId="{41A997FB-CF39-A7D3-CBE9-49B7A0E95D4B}"/>
          </ac:spMkLst>
        </pc:spChg>
      </pc:sldChg>
    </pc:docChg>
  </pc:docChgLst>
  <pc:docChgLst>
    <pc:chgData name="Erik Ejlskov Jensen (Delegate)" userId="4aa40976-d7c6-47fa-b4ba-cf0621f5de0c" providerId="ADAL" clId="{96FCF2EA-F705-47F0-9DB5-E3BB9C457B4E}"/>
    <pc:docChg chg="custSel addSld modSld sldOrd">
      <pc:chgData name="Erik Ejlskov Jensen (Delegate)" userId="4aa40976-d7c6-47fa-b4ba-cf0621f5de0c" providerId="ADAL" clId="{96FCF2EA-F705-47F0-9DB5-E3BB9C457B4E}" dt="2022-11-11T07:16:11.678" v="303" actId="20577"/>
      <pc:docMkLst>
        <pc:docMk/>
      </pc:docMkLst>
      <pc:sldChg chg="modSp mod">
        <pc:chgData name="Erik Ejlskov Jensen (Delegate)" userId="4aa40976-d7c6-47fa-b4ba-cf0621f5de0c" providerId="ADAL" clId="{96FCF2EA-F705-47F0-9DB5-E3BB9C457B4E}" dt="2022-11-11T07:15:15.506" v="243" actId="6549"/>
        <pc:sldMkLst>
          <pc:docMk/>
          <pc:sldMk cId="2288951288" sldId="258"/>
        </pc:sldMkLst>
        <pc:spChg chg="mod">
          <ac:chgData name="Erik Ejlskov Jensen (Delegate)" userId="4aa40976-d7c6-47fa-b4ba-cf0621f5de0c" providerId="ADAL" clId="{96FCF2EA-F705-47F0-9DB5-E3BB9C457B4E}" dt="2022-11-11T07:15:15.506" v="243" actId="6549"/>
          <ac:spMkLst>
            <pc:docMk/>
            <pc:sldMk cId="2288951288" sldId="258"/>
            <ac:spMk id="3" creationId="{8A20B760-FE83-68A1-F8D5-B52AEA3C66EC}"/>
          </ac:spMkLst>
        </pc:spChg>
      </pc:sldChg>
      <pc:sldChg chg="modSp mod">
        <pc:chgData name="Erik Ejlskov Jensen (Delegate)" userId="4aa40976-d7c6-47fa-b4ba-cf0621f5de0c" providerId="ADAL" clId="{96FCF2EA-F705-47F0-9DB5-E3BB9C457B4E}" dt="2022-11-11T07:01:21.620" v="27" actId="20577"/>
        <pc:sldMkLst>
          <pc:docMk/>
          <pc:sldMk cId="641704741" sldId="260"/>
        </pc:sldMkLst>
        <pc:spChg chg="mod">
          <ac:chgData name="Erik Ejlskov Jensen (Delegate)" userId="4aa40976-d7c6-47fa-b4ba-cf0621f5de0c" providerId="ADAL" clId="{96FCF2EA-F705-47F0-9DB5-E3BB9C457B4E}" dt="2022-11-11T07:01:21.620" v="27" actId="20577"/>
          <ac:spMkLst>
            <pc:docMk/>
            <pc:sldMk cId="641704741" sldId="260"/>
            <ac:spMk id="3" creationId="{72E47B84-5EF3-4B0A-82B3-22C34297B1BE}"/>
          </ac:spMkLst>
        </pc:spChg>
      </pc:sldChg>
      <pc:sldChg chg="modSp mod">
        <pc:chgData name="Erik Ejlskov Jensen (Delegate)" userId="4aa40976-d7c6-47fa-b4ba-cf0621f5de0c" providerId="ADAL" clId="{96FCF2EA-F705-47F0-9DB5-E3BB9C457B4E}" dt="2022-11-11T07:15:36.673" v="246" actId="20577"/>
        <pc:sldMkLst>
          <pc:docMk/>
          <pc:sldMk cId="118172947" sldId="261"/>
        </pc:sldMkLst>
        <pc:spChg chg="mod">
          <ac:chgData name="Erik Ejlskov Jensen (Delegate)" userId="4aa40976-d7c6-47fa-b4ba-cf0621f5de0c" providerId="ADAL" clId="{96FCF2EA-F705-47F0-9DB5-E3BB9C457B4E}" dt="2022-11-11T07:15:36.673" v="246" actId="20577"/>
          <ac:spMkLst>
            <pc:docMk/>
            <pc:sldMk cId="118172947" sldId="261"/>
            <ac:spMk id="3" creationId="{274AB9B9-B1DC-EAA4-191B-DB45CF3A91D3}"/>
          </ac:spMkLst>
        </pc:spChg>
      </pc:sldChg>
      <pc:sldChg chg="addSp modSp mod">
        <pc:chgData name="Erik Ejlskov Jensen (Delegate)" userId="4aa40976-d7c6-47fa-b4ba-cf0621f5de0c" providerId="ADAL" clId="{96FCF2EA-F705-47F0-9DB5-E3BB9C457B4E}" dt="2022-11-11T07:02:25.956" v="30" actId="1076"/>
        <pc:sldMkLst>
          <pc:docMk/>
          <pc:sldMk cId="1001567699" sldId="262"/>
        </pc:sldMkLst>
        <pc:picChg chg="mod">
          <ac:chgData name="Erik Ejlskov Jensen (Delegate)" userId="4aa40976-d7c6-47fa-b4ba-cf0621f5de0c" providerId="ADAL" clId="{96FCF2EA-F705-47F0-9DB5-E3BB9C457B4E}" dt="2022-11-11T07:02:25.956" v="30" actId="1076"/>
          <ac:picMkLst>
            <pc:docMk/>
            <pc:sldMk cId="1001567699" sldId="262"/>
            <ac:picMk id="5" creationId="{72944473-3D2A-62A9-31C2-2062D2E0F01D}"/>
          </ac:picMkLst>
        </pc:picChg>
        <pc:picChg chg="add mod">
          <ac:chgData name="Erik Ejlskov Jensen (Delegate)" userId="4aa40976-d7c6-47fa-b4ba-cf0621f5de0c" providerId="ADAL" clId="{96FCF2EA-F705-47F0-9DB5-E3BB9C457B4E}" dt="2022-11-11T07:02:23.415" v="29" actId="1076"/>
          <ac:picMkLst>
            <pc:docMk/>
            <pc:sldMk cId="1001567699" sldId="262"/>
            <ac:picMk id="7" creationId="{EA86C6DC-056E-AF9B-EF8F-05F484BAB775}"/>
          </ac:picMkLst>
        </pc:picChg>
      </pc:sldChg>
      <pc:sldChg chg="addSp delSp modSp new mod ord">
        <pc:chgData name="Erik Ejlskov Jensen (Delegate)" userId="4aa40976-d7c6-47fa-b4ba-cf0621f5de0c" providerId="ADAL" clId="{96FCF2EA-F705-47F0-9DB5-E3BB9C457B4E}" dt="2022-11-11T07:06:51.749" v="196"/>
        <pc:sldMkLst>
          <pc:docMk/>
          <pc:sldMk cId="4018992247" sldId="263"/>
        </pc:sldMkLst>
        <pc:spChg chg="mod">
          <ac:chgData name="Erik Ejlskov Jensen (Delegate)" userId="4aa40976-d7c6-47fa-b4ba-cf0621f5de0c" providerId="ADAL" clId="{96FCF2EA-F705-47F0-9DB5-E3BB9C457B4E}" dt="2022-11-11T07:06:36.621" v="194" actId="20577"/>
          <ac:spMkLst>
            <pc:docMk/>
            <pc:sldMk cId="4018992247" sldId="263"/>
            <ac:spMk id="2" creationId="{B0D5BB5B-7FFA-DB8B-F802-03B5D520D180}"/>
          </ac:spMkLst>
        </pc:spChg>
        <pc:spChg chg="del">
          <ac:chgData name="Erik Ejlskov Jensen (Delegate)" userId="4aa40976-d7c6-47fa-b4ba-cf0621f5de0c" providerId="ADAL" clId="{96FCF2EA-F705-47F0-9DB5-E3BB9C457B4E}" dt="2022-11-11T07:05:09.895" v="92" actId="1032"/>
          <ac:spMkLst>
            <pc:docMk/>
            <pc:sldMk cId="4018992247" sldId="263"/>
            <ac:spMk id="3" creationId="{BC15A941-5751-8085-8AA9-2C617C3009D1}"/>
          </ac:spMkLst>
        </pc:spChg>
        <pc:graphicFrameChg chg="add mod modGraphic">
          <ac:chgData name="Erik Ejlskov Jensen (Delegate)" userId="4aa40976-d7c6-47fa-b4ba-cf0621f5de0c" providerId="ADAL" clId="{96FCF2EA-F705-47F0-9DB5-E3BB9C457B4E}" dt="2022-11-11T07:06:27.387" v="186" actId="20577"/>
          <ac:graphicFrameMkLst>
            <pc:docMk/>
            <pc:sldMk cId="4018992247" sldId="263"/>
            <ac:graphicFrameMk id="4" creationId="{14C458CB-FE86-0722-5465-2135D8B24067}"/>
          </ac:graphicFrameMkLst>
        </pc:graphicFrameChg>
      </pc:sldChg>
      <pc:sldChg chg="modSp new mod">
        <pc:chgData name="Erik Ejlskov Jensen (Delegate)" userId="4aa40976-d7c6-47fa-b4ba-cf0621f5de0c" providerId="ADAL" clId="{96FCF2EA-F705-47F0-9DB5-E3BB9C457B4E}" dt="2022-11-11T07:16:11.678" v="303" actId="20577"/>
        <pc:sldMkLst>
          <pc:docMk/>
          <pc:sldMk cId="1676036476" sldId="264"/>
        </pc:sldMkLst>
        <pc:spChg chg="mod">
          <ac:chgData name="Erik Ejlskov Jensen (Delegate)" userId="4aa40976-d7c6-47fa-b4ba-cf0621f5de0c" providerId="ADAL" clId="{96FCF2EA-F705-47F0-9DB5-E3BB9C457B4E}" dt="2022-11-11T07:15:48.661" v="257" actId="20577"/>
          <ac:spMkLst>
            <pc:docMk/>
            <pc:sldMk cId="1676036476" sldId="264"/>
            <ac:spMk id="2" creationId="{037A16B9-340A-90A5-BB4C-A29B87C74C2F}"/>
          </ac:spMkLst>
        </pc:spChg>
        <pc:spChg chg="mod">
          <ac:chgData name="Erik Ejlskov Jensen (Delegate)" userId="4aa40976-d7c6-47fa-b4ba-cf0621f5de0c" providerId="ADAL" clId="{96FCF2EA-F705-47F0-9DB5-E3BB9C457B4E}" dt="2022-11-11T07:16:11.678" v="303" actId="20577"/>
          <ac:spMkLst>
            <pc:docMk/>
            <pc:sldMk cId="1676036476" sldId="264"/>
            <ac:spMk id="3" creationId="{B366DB99-25E1-988A-1438-1D73FE798176}"/>
          </ac:spMkLst>
        </pc:spChg>
      </pc:sldChg>
    </pc:docChg>
  </pc:docChgLst>
  <pc:docChgLst>
    <pc:chgData name="Erik Ejlskov Jensen (Delegate)" userId="4aa40976-d7c6-47fa-b4ba-cf0621f5de0c" providerId="ADAL" clId="{8C14F93C-AE0D-46E6-BB57-9299CDA5752A}"/>
    <pc:docChg chg="modSld">
      <pc:chgData name="Erik Ejlskov Jensen (Delegate)" userId="4aa40976-d7c6-47fa-b4ba-cf0621f5de0c" providerId="ADAL" clId="{8C14F93C-AE0D-46E6-BB57-9299CDA5752A}" dt="2022-11-17T14:50:31.292" v="10" actId="14100"/>
      <pc:docMkLst>
        <pc:docMk/>
      </pc:docMkLst>
      <pc:sldChg chg="addSp delSp modSp mod">
        <pc:chgData name="Erik Ejlskov Jensen (Delegate)" userId="4aa40976-d7c6-47fa-b4ba-cf0621f5de0c" providerId="ADAL" clId="{8C14F93C-AE0D-46E6-BB57-9299CDA5752A}" dt="2022-11-17T14:50:31.292" v="10" actId="14100"/>
        <pc:sldMkLst>
          <pc:docMk/>
          <pc:sldMk cId="3970507168" sldId="266"/>
        </pc:sldMkLst>
        <pc:spChg chg="mod">
          <ac:chgData name="Erik Ejlskov Jensen (Delegate)" userId="4aa40976-d7c6-47fa-b4ba-cf0621f5de0c" providerId="ADAL" clId="{8C14F93C-AE0D-46E6-BB57-9299CDA5752A}" dt="2022-11-17T14:50:31.292" v="10" actId="14100"/>
          <ac:spMkLst>
            <pc:docMk/>
            <pc:sldMk cId="3970507168" sldId="266"/>
            <ac:spMk id="3" creationId="{1D37BAAB-2AC4-7032-7DAE-B031E2D35A0C}"/>
          </ac:spMkLst>
        </pc:spChg>
        <pc:picChg chg="add del">
          <ac:chgData name="Erik Ejlskov Jensen (Delegate)" userId="4aa40976-d7c6-47fa-b4ba-cf0621f5de0c" providerId="ADAL" clId="{8C14F93C-AE0D-46E6-BB57-9299CDA5752A}" dt="2022-11-17T14:50:09.164" v="3"/>
          <ac:picMkLst>
            <pc:docMk/>
            <pc:sldMk cId="3970507168" sldId="266"/>
            <ac:picMk id="4" creationId="{316C5EFB-65B2-6435-969F-08EC794859BD}"/>
          </ac:picMkLst>
        </pc:picChg>
        <pc:picChg chg="add del">
          <ac:chgData name="Erik Ejlskov Jensen (Delegate)" userId="4aa40976-d7c6-47fa-b4ba-cf0621f5de0c" providerId="ADAL" clId="{8C14F93C-AE0D-46E6-BB57-9299CDA5752A}" dt="2022-11-17T14:50:15.410" v="5" actId="478"/>
          <ac:picMkLst>
            <pc:docMk/>
            <pc:sldMk cId="3970507168" sldId="266"/>
            <ac:picMk id="1026" creationId="{1345D517-B95E-08ED-3A50-F837FD734A34}"/>
          </ac:picMkLst>
        </pc:picChg>
        <pc:picChg chg="add mod">
          <ac:chgData name="Erik Ejlskov Jensen (Delegate)" userId="4aa40976-d7c6-47fa-b4ba-cf0621f5de0c" providerId="ADAL" clId="{8C14F93C-AE0D-46E6-BB57-9299CDA5752A}" dt="2022-11-17T14:50:26.941" v="9" actId="1076"/>
          <ac:picMkLst>
            <pc:docMk/>
            <pc:sldMk cId="3970507168" sldId="266"/>
            <ac:picMk id="1028" creationId="{672BB7EB-32D7-CC82-0F37-1B439A402A0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Create</a:t>
          </a:r>
          <a:r>
            <a:rPr lang="da-DK" sz="2400" kern="1200" dirty="0"/>
            <a:t> .</a:t>
          </a:r>
          <a:r>
            <a:rPr lang="da-DK" sz="2400" kern="1200" dirty="0" err="1"/>
            <a:t>sqlproj</a:t>
          </a:r>
          <a:endParaRPr lang="da-DK" sz="24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Create</a:t>
          </a:r>
          <a:r>
            <a:rPr lang="da-DK" sz="24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Build</a:t>
          </a:r>
          <a:endParaRPr lang="da-DK" sz="24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/>
            <a:t>.</a:t>
          </a:r>
          <a:r>
            <a:rPr lang="da-DK" sz="2400" kern="1200" dirty="0" err="1"/>
            <a:t>dacpac</a:t>
          </a:r>
          <a:endParaRPr lang="da-DK" sz="24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Deploy</a:t>
          </a:r>
          <a:endParaRPr lang="da-DK" sz="24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Create</a:t>
          </a:r>
          <a:r>
            <a:rPr lang="da-DK" sz="2400" kern="1200" dirty="0"/>
            <a:t> .</a:t>
          </a:r>
          <a:r>
            <a:rPr lang="da-DK" sz="2400" kern="1200" dirty="0" err="1"/>
            <a:t>sqlproj</a:t>
          </a:r>
          <a:endParaRPr lang="da-DK" sz="24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Create</a:t>
          </a:r>
          <a:r>
            <a:rPr lang="da-DK" sz="24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Build</a:t>
          </a:r>
          <a:endParaRPr lang="da-DK" sz="24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/>
            <a:t>.</a:t>
          </a:r>
          <a:r>
            <a:rPr lang="da-DK" sz="2400" kern="1200" dirty="0" err="1"/>
            <a:t>dacpac</a:t>
          </a:r>
          <a:endParaRPr lang="da-DK" sz="24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Deploy</a:t>
          </a:r>
          <a:endParaRPr lang="da-DK" sz="2400" kern="1200" dirty="0"/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Create</a:t>
          </a:r>
          <a:r>
            <a:rPr lang="da-DK" sz="2400" kern="1200" dirty="0"/>
            <a:t> .</a:t>
          </a:r>
          <a:r>
            <a:rPr lang="da-DK" sz="2400" kern="1200" dirty="0" err="1"/>
            <a:t>sqlproj</a:t>
          </a:r>
          <a:endParaRPr lang="da-DK" sz="24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Create</a:t>
          </a:r>
          <a:r>
            <a:rPr lang="da-DK" sz="24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Build</a:t>
          </a:r>
          <a:endParaRPr lang="da-DK" sz="24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/>
            <a:t>.</a:t>
          </a:r>
          <a:r>
            <a:rPr lang="da-DK" sz="2400" kern="1200" dirty="0" err="1"/>
            <a:t>dacpac</a:t>
          </a:r>
          <a:endParaRPr lang="da-DK" sz="24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Deploy</a:t>
          </a:r>
          <a:endParaRPr lang="da-DK" sz="2400" kern="1200" dirty="0"/>
        </a:p>
      </dsp:txBody>
      <dsp:txXfrm>
        <a:off x="8946720" y="1726125"/>
        <a:ext cx="1535772" cy="899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Create</a:t>
          </a:r>
          <a:r>
            <a:rPr lang="da-DK" sz="2400" kern="1200" dirty="0"/>
            <a:t> .</a:t>
          </a:r>
          <a:r>
            <a:rPr lang="da-DK" sz="2400" kern="1200" dirty="0" err="1"/>
            <a:t>sqlproj</a:t>
          </a:r>
          <a:endParaRPr lang="da-DK" sz="24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Create</a:t>
          </a:r>
          <a:r>
            <a:rPr lang="da-DK" sz="24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Build</a:t>
          </a:r>
          <a:endParaRPr lang="da-DK" sz="24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/>
            <a:t>.</a:t>
          </a:r>
          <a:r>
            <a:rPr lang="da-DK" sz="2400" kern="1200" dirty="0" err="1"/>
            <a:t>dacpac</a:t>
          </a:r>
          <a:endParaRPr lang="da-DK" sz="24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Deploy</a:t>
          </a:r>
          <a:endParaRPr lang="da-DK" sz="2400" kern="1200" dirty="0"/>
        </a:p>
      </dsp:txBody>
      <dsp:txXfrm>
        <a:off x="8946720" y="1726125"/>
        <a:ext cx="1535772" cy="8990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Create</a:t>
          </a:r>
          <a:r>
            <a:rPr lang="da-DK" sz="2400" kern="1200" dirty="0"/>
            <a:t> .</a:t>
          </a:r>
          <a:r>
            <a:rPr lang="da-DK" sz="2400" kern="1200" dirty="0" err="1"/>
            <a:t>sqlproj</a:t>
          </a:r>
          <a:endParaRPr lang="da-DK" sz="24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Create</a:t>
          </a:r>
          <a:r>
            <a:rPr lang="da-DK" sz="24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Build</a:t>
          </a:r>
          <a:endParaRPr lang="da-DK" sz="24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/>
            <a:t>.</a:t>
          </a:r>
          <a:r>
            <a:rPr lang="da-DK" sz="2400" kern="1200" dirty="0" err="1"/>
            <a:t>dacpac</a:t>
          </a:r>
          <a:endParaRPr lang="da-DK" sz="24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Deploy</a:t>
          </a:r>
          <a:endParaRPr lang="da-DK" sz="2400" kern="1200" dirty="0"/>
        </a:p>
      </dsp:txBody>
      <dsp:txXfrm>
        <a:off x="8946720" y="1726125"/>
        <a:ext cx="1535772" cy="8990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Create</a:t>
          </a:r>
          <a:r>
            <a:rPr lang="da-DK" sz="2400" kern="1200" dirty="0"/>
            <a:t> .</a:t>
          </a:r>
          <a:r>
            <a:rPr lang="da-DK" sz="2400" kern="1200" dirty="0" err="1"/>
            <a:t>sqlproj</a:t>
          </a:r>
          <a:endParaRPr lang="da-DK" sz="24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Create</a:t>
          </a:r>
          <a:r>
            <a:rPr lang="da-DK" sz="24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Build</a:t>
          </a:r>
          <a:endParaRPr lang="da-DK" sz="24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/>
            <a:t>.</a:t>
          </a:r>
          <a:r>
            <a:rPr lang="da-DK" sz="2400" kern="1200" dirty="0" err="1"/>
            <a:t>dacpac</a:t>
          </a:r>
          <a:endParaRPr lang="da-DK" sz="24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 dirty="0" err="1"/>
            <a:t>Deploy</a:t>
          </a:r>
          <a:endParaRPr lang="da-DK" sz="24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408F-32B5-24B5-BF9E-CAB467B76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31EAA-6974-8A46-2465-49CD98AE7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3436-11AB-4C06-3F3C-B9ABA6E9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7688-1732-450D-B4AF-D7204A53403A}" type="datetimeFigureOut">
              <a:rPr lang="da-DK" smtClean="0"/>
              <a:t>23-11-2022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8495-2AAB-19B4-19A7-8B9399C5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AEB7-D8EE-B9BC-7235-C220AE50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3AA3-4E71-42C4-8CFD-0D4633F61A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78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D3CF-1815-80E9-3F29-B93D5B21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94BB-9B9C-E314-A094-E286C612F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7F96-0A0D-4737-FC95-81B73A2F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7688-1732-450D-B4AF-D7204A53403A}" type="datetimeFigureOut">
              <a:rPr lang="da-DK" smtClean="0"/>
              <a:t>23-11-2022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6FB8-126D-7780-1E37-E7B9EF99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7B13-4F22-0850-4A07-B7C26729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3AA3-4E71-42C4-8CFD-0D4633F61A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167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B8A9B-EB26-D37D-4241-5C2EB21B6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45155-CE05-A909-FB5E-DC171D2EB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EFBA-0E7C-FF81-AF68-036FA415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7688-1732-450D-B4AF-D7204A53403A}" type="datetimeFigureOut">
              <a:rPr lang="da-DK" smtClean="0"/>
              <a:t>23-11-2022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03C0-B7EC-5000-DE3E-ABCBE4F8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82DF-612F-9800-24A6-07A465BB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3AA3-4E71-42C4-8CFD-0D4633F61A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653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1DBD-D1EA-79FB-CD14-EABDDF76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E1F8-7445-3B8D-04CB-35855D35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39BC-0DF8-2EF8-9C0E-070AA9D6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7688-1732-450D-B4AF-D7204A53403A}" type="datetimeFigureOut">
              <a:rPr lang="da-DK" smtClean="0"/>
              <a:t>23-11-2022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64920-BB73-33E0-A071-9D3B783D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A9DD-F3CC-7A3A-3A8F-B5CA057E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3AA3-4E71-42C4-8CFD-0D4633F61A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45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73FD-0F79-7B93-D721-58CCC2FE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A0308-F5E8-7D90-DE5B-75235FF1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39B3-6DAF-30D1-BF81-50DB783B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7688-1732-450D-B4AF-D7204A53403A}" type="datetimeFigureOut">
              <a:rPr lang="da-DK" smtClean="0"/>
              <a:t>23-11-2022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DF6D-71D5-EC60-8024-1971ED82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68C5-2BD1-D7B4-6F0E-2B91B753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3AA3-4E71-42C4-8CFD-0D4633F61A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90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3537-9C3D-DDB0-E9EF-0DAE606A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1D5C-561B-177D-BD8F-5D1CD0EA7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5AF31-CB7F-8E09-0814-93173614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33D62-69C3-F56D-E3BC-D3828925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7688-1732-450D-B4AF-D7204A53403A}" type="datetimeFigureOut">
              <a:rPr lang="da-DK" smtClean="0"/>
              <a:t>23-11-2022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D50FA-A52C-0F77-7E29-6A26602A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23E1D-01F2-C8F3-8B18-12CF6B8A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3AA3-4E71-42C4-8CFD-0D4633F61A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35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8C26-84B6-C4F4-403C-537CF4E4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23ED-89F0-6FD8-B23C-EC70FF59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2F478-46A0-FA25-254C-1C0C4046C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EA5A6-BC61-7172-69CC-785D484B9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E62A-039C-D80D-9B3E-67837E0C5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C665D-B692-6C17-F81A-00965387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7688-1732-450D-B4AF-D7204A53403A}" type="datetimeFigureOut">
              <a:rPr lang="da-DK" smtClean="0"/>
              <a:t>23-11-2022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8CE78-9EAB-6909-5BFE-122EB11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9313F-19B4-F77B-D927-C414EA35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3AA3-4E71-42C4-8CFD-0D4633F61A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618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A4B0-D6C8-EB11-903F-499F4C06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8A823-B3A5-D0E4-B609-454FCB3C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7688-1732-450D-B4AF-D7204A53403A}" type="datetimeFigureOut">
              <a:rPr lang="da-DK" smtClean="0"/>
              <a:t>23-11-2022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8E9E5-F83D-1C3D-D053-4BED8F56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CD091-D899-77DE-C64D-502676C1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3AA3-4E71-42C4-8CFD-0D4633F61A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742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6927E-C06A-5F36-A707-AA18E569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7688-1732-450D-B4AF-D7204A53403A}" type="datetimeFigureOut">
              <a:rPr lang="da-DK" smtClean="0"/>
              <a:t>23-11-2022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708B8-8C6A-9920-6A8E-49325E14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1CB6E-563F-1FF4-3F10-163AD1E5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3AA3-4E71-42C4-8CFD-0D4633F61A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472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677A-1E07-18BB-8362-7E8238AE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7E50-6284-9A60-30DD-A662EE1C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A1170-9097-BA31-3521-B76EA5917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4E72B-1029-2A3F-B58D-8030E084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7688-1732-450D-B4AF-D7204A53403A}" type="datetimeFigureOut">
              <a:rPr lang="da-DK" smtClean="0"/>
              <a:t>23-11-2022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3B34B-C2C8-1CB8-947D-084749C1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3F4B-D387-0584-5DBF-EFFC5B13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3AA3-4E71-42C4-8CFD-0D4633F61A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96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DA7C-FAD0-E9AA-508F-6FFC8E62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FCD07-837D-D07D-5F5F-6185C2AE8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BFF74-E7BD-4A8C-09C7-0E64E0E7B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BC81D-05F1-9DC8-6DFD-14414C19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7688-1732-450D-B4AF-D7204A53403A}" type="datetimeFigureOut">
              <a:rPr lang="da-DK" smtClean="0"/>
              <a:t>23-11-2022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EA8AE-A29B-3498-943D-24935C89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10A7E-3596-1570-69ED-7D684B9E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3AA3-4E71-42C4-8CFD-0D4633F61A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411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E9423-93B0-42B4-D76E-202CD422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CB5FD-7F40-BD58-CCCD-5104A0734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24D4-3C93-FDD4-881B-EBD8001E4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7688-1732-450D-B4AF-D7204A53403A}" type="datetimeFigureOut">
              <a:rPr lang="da-DK" smtClean="0"/>
              <a:t>23-11-2022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1D6A-1EB8-360D-D826-ABDB7A909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9CFA-F594-605C-46AB-B20354008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3AA3-4E71-42C4-8CFD-0D4633F61A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38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5853684" y="220749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49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40B6-48B8-0412-6790-07F2E23D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B9B9-B1DC-EAA4-191B-DB45CF3A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Visual Studio </a:t>
            </a:r>
            <a:r>
              <a:rPr lang="da-DK" dirty="0" err="1"/>
              <a:t>build</a:t>
            </a:r>
            <a:r>
              <a:rPr lang="da-DK" dirty="0"/>
              <a:t> (Windows </a:t>
            </a:r>
            <a:r>
              <a:rPr lang="da-DK" dirty="0" err="1"/>
              <a:t>only</a:t>
            </a:r>
            <a:r>
              <a:rPr lang="da-DK" dirty="0"/>
              <a:t>)</a:t>
            </a:r>
          </a:p>
          <a:p>
            <a:r>
              <a:rPr lang="da-DK" dirty="0" err="1"/>
              <a:t>MsBuild.Sdk.SqlProj</a:t>
            </a:r>
            <a:r>
              <a:rPr lang="da-DK" dirty="0"/>
              <a:t> community </a:t>
            </a:r>
            <a:r>
              <a:rPr lang="da-DK" dirty="0" err="1"/>
              <a:t>project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 / </a:t>
            </a:r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r>
              <a:rPr lang="da-DK" dirty="0"/>
              <a:t> (in </a:t>
            </a:r>
            <a:r>
              <a:rPr lang="da-DK" dirty="0" err="1"/>
              <a:t>preview</a:t>
            </a:r>
            <a:r>
              <a:rPr lang="da-DK" dirty="0"/>
              <a:t>)</a:t>
            </a:r>
          </a:p>
          <a:p>
            <a:r>
              <a:rPr lang="da-D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17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289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10326254" y="21336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361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B1E3-8341-D7FE-2E85-60B36B7E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Deployment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4E3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F22F8-FE17-165A-29A4-21740575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8" y="3611077"/>
            <a:ext cx="4974336" cy="1554479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7F1B0-6386-2DA7-7401-FB67532C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8516" y="4011358"/>
            <a:ext cx="4974336" cy="75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7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16B9-340A-90A5-BB4C-A29B87C7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DB99-25E1-988A-1438-1D73FE79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sqlpackage</a:t>
            </a:r>
            <a:r>
              <a:rPr lang="da-DK" dirty="0"/>
              <a:t> CLI</a:t>
            </a:r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microsoft.sqlpackage</a:t>
            </a:r>
            <a:r>
              <a:rPr lang="da-DK" dirty="0"/>
              <a:t> –g</a:t>
            </a:r>
          </a:p>
          <a:p>
            <a:pPr lvl="1"/>
            <a:r>
              <a:rPr lang="da-DK" dirty="0" err="1">
                <a:solidFill>
                  <a:srgbClr val="171717"/>
                </a:solidFill>
                <a:latin typeface="SFMono-Regular"/>
              </a:rPr>
              <a:t>s</a:t>
            </a:r>
            <a:r>
              <a:rPr lang="da-DK" b="0" i="0" dirty="0" err="1">
                <a:solidFill>
                  <a:srgbClr val="171717"/>
                </a:solidFill>
                <a:effectLst/>
                <a:latin typeface="SFMono-Regular"/>
              </a:rPr>
              <a:t>qlPackage</a:t>
            </a:r>
            <a:r>
              <a:rPr lang="da-DK" b="0" i="0" dirty="0">
                <a:solidFill>
                  <a:srgbClr val="171717"/>
                </a:solidFill>
                <a:effectLst/>
                <a:latin typeface="SFMono-Regular"/>
              </a:rPr>
              <a:t> /</a:t>
            </a:r>
            <a:r>
              <a:rPr lang="da-DK" b="0" i="0" dirty="0" err="1">
                <a:solidFill>
                  <a:srgbClr val="171717"/>
                </a:solidFill>
                <a:effectLst/>
                <a:latin typeface="SFMono-Regular"/>
              </a:rPr>
              <a:t>Action:Publish</a:t>
            </a:r>
            <a:r>
              <a:rPr lang="da-DK" b="0" i="0" dirty="0">
                <a:solidFill>
                  <a:srgbClr val="171717"/>
                </a:solidFill>
                <a:effectLst/>
                <a:latin typeface="SFMono-Regular"/>
              </a:rPr>
              <a:t> /</a:t>
            </a:r>
            <a:r>
              <a:rPr lang="da-DK" b="0" i="0" dirty="0" err="1">
                <a:solidFill>
                  <a:srgbClr val="171717"/>
                </a:solidFill>
                <a:effectLst/>
                <a:latin typeface="SFMono-Regular"/>
              </a:rPr>
              <a:t>SourceFile</a:t>
            </a:r>
            <a:r>
              <a:rPr lang="da-DK" b="0" i="0" dirty="0">
                <a:solidFill>
                  <a:srgbClr val="171717"/>
                </a:solidFill>
                <a:effectLst/>
                <a:latin typeface="SFMono-Regular"/>
              </a:rPr>
              <a:t>:</a:t>
            </a:r>
            <a:r>
              <a:rPr lang="da-DK" b="0" i="0" dirty="0">
                <a:solidFill>
                  <a:srgbClr val="A31515"/>
                </a:solidFill>
                <a:effectLst/>
                <a:latin typeface="SFMono-Regular"/>
              </a:rPr>
              <a:t>”</a:t>
            </a:r>
            <a:r>
              <a:rPr lang="da-DK" b="0" i="0" dirty="0" err="1">
                <a:solidFill>
                  <a:srgbClr val="A31515"/>
                </a:solidFill>
                <a:effectLst/>
                <a:latin typeface="SFMono-Regular"/>
              </a:rPr>
              <a:t>DacpacDemo.dacpac</a:t>
            </a:r>
            <a:r>
              <a:rPr lang="da-DK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da-DK" b="0" i="0" dirty="0">
                <a:solidFill>
                  <a:srgbClr val="171717"/>
                </a:solidFill>
                <a:effectLst/>
                <a:latin typeface="SFMono-Regular"/>
              </a:rPr>
              <a:t>  /</a:t>
            </a:r>
            <a:r>
              <a:rPr lang="da-DK" b="0" i="0" dirty="0" err="1">
                <a:solidFill>
                  <a:srgbClr val="171717"/>
                </a:solidFill>
                <a:effectLst/>
                <a:latin typeface="SFMono-Regular"/>
              </a:rPr>
              <a:t>TargetConnectionString</a:t>
            </a:r>
            <a:r>
              <a:rPr lang="da-DK" b="0" i="0" dirty="0">
                <a:solidFill>
                  <a:srgbClr val="171717"/>
                </a:solidFill>
                <a:effectLst/>
                <a:latin typeface="SFMono-Regular"/>
              </a:rPr>
              <a:t>:</a:t>
            </a:r>
            <a:r>
              <a:rPr lang="da-DK" b="0" i="0" dirty="0">
                <a:solidFill>
                  <a:srgbClr val="A31515"/>
                </a:solidFill>
                <a:effectLst/>
                <a:latin typeface="SFMono-Regular"/>
              </a:rPr>
              <a:t>"Server=(</a:t>
            </a:r>
            <a:r>
              <a:rPr lang="da-DK" b="0" i="0" dirty="0" err="1">
                <a:solidFill>
                  <a:srgbClr val="A31515"/>
                </a:solidFill>
                <a:effectLst/>
                <a:latin typeface="SFMono-Regular"/>
              </a:rPr>
              <a:t>localdb</a:t>
            </a:r>
            <a:r>
              <a:rPr lang="da-DK" b="0" i="0" dirty="0">
                <a:solidFill>
                  <a:srgbClr val="A31515"/>
                </a:solidFill>
                <a:effectLst/>
                <a:latin typeface="SFMono-Regular"/>
              </a:rPr>
              <a:t>)\</a:t>
            </a:r>
            <a:r>
              <a:rPr lang="da-DK" b="0" i="0" dirty="0" err="1">
                <a:solidFill>
                  <a:srgbClr val="A31515"/>
                </a:solidFill>
                <a:effectLst/>
                <a:latin typeface="SFMono-Regular"/>
              </a:rPr>
              <a:t>mssqllocaldb;Initial</a:t>
            </a:r>
            <a:r>
              <a:rPr lang="da-DK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da-DK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da-DK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da-DK" b="0" i="0" dirty="0" err="1">
                <a:solidFill>
                  <a:srgbClr val="A31515"/>
                </a:solidFill>
                <a:effectLst/>
                <a:latin typeface="SFMono-Regular"/>
              </a:rPr>
              <a:t>DacpacDemo;Integrated</a:t>
            </a:r>
            <a:r>
              <a:rPr lang="da-DK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da-DK" b="0" i="0" dirty="0" err="1">
                <a:solidFill>
                  <a:srgbClr val="A31515"/>
                </a:solidFill>
                <a:effectLst/>
                <a:latin typeface="SFMono-Regular"/>
              </a:rPr>
              <a:t>true;Encrypt</a:t>
            </a:r>
            <a:r>
              <a:rPr lang="da-DK" b="0" i="0" dirty="0">
                <a:solidFill>
                  <a:srgbClr val="A31515"/>
                </a:solidFill>
                <a:effectLst/>
                <a:latin typeface="SFMono-Regular"/>
              </a:rPr>
              <a:t>=False"</a:t>
            </a:r>
            <a:r>
              <a:rPr lang="da-DK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publish</a:t>
            </a:r>
            <a:r>
              <a:rPr lang="da-DK" dirty="0"/>
              <a:t> (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MsBuild.SDK.SqlProj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For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development</a:t>
            </a:r>
            <a:endParaRPr lang="da-DK" dirty="0"/>
          </a:p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Task (</a:t>
            </a:r>
            <a:r>
              <a:rPr lang="da-DK" dirty="0" err="1"/>
              <a:t>also</a:t>
            </a:r>
            <a:r>
              <a:rPr lang="da-DK" dirty="0"/>
              <a:t> a </a:t>
            </a:r>
            <a:r>
              <a:rPr lang="da-DK" dirty="0" err="1"/>
              <a:t>similar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on GitHub)</a:t>
            </a:r>
          </a:p>
          <a:p>
            <a:r>
              <a:rPr lang="da-D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603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0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</a:t>
            </a:r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3549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9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271B-B06F-40EA-B947-24E942B6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04C0-7589-F5D0-5799-0E863BCC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  <a:p>
            <a:r>
              <a:rPr lang="da-DK" dirty="0"/>
              <a:t>Authoring</a:t>
            </a:r>
          </a:p>
          <a:p>
            <a:r>
              <a:rPr lang="da-DK" dirty="0"/>
              <a:t>Building </a:t>
            </a:r>
          </a:p>
          <a:p>
            <a:r>
              <a:rPr lang="da-DK" dirty="0" err="1"/>
              <a:t>Deploying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908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B65-7887-AAF2-3804-C53F69A7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44473-3D2A-62A9-31C2-2062D2E0F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405" y="1419514"/>
            <a:ext cx="4440758" cy="2904425"/>
          </a:xfrm>
        </p:spPr>
      </p:pic>
    </p:spTree>
    <p:extLst>
      <p:ext uri="{BB962C8B-B14F-4D97-AF65-F5344CB8AC3E}">
        <p14:creationId xmlns:p14="http://schemas.microsoft.com/office/powerpoint/2010/main" val="100156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EC63D95-B375-1F33-8DB2-72CEF32C01EC}"/>
              </a:ext>
            </a:extLst>
          </p:cNvPr>
          <p:cNvSpPr/>
          <p:nvPr/>
        </p:nvSpPr>
        <p:spPr>
          <a:xfrm>
            <a:off x="1385454" y="218901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617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596B-808B-1A56-A605-BC0D044F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B760-FE83-68A1-F8D5-B52AEA3C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Visual Studio database </a:t>
            </a:r>
            <a:r>
              <a:rPr lang="da-DK" dirty="0" err="1"/>
              <a:t>project</a:t>
            </a:r>
            <a:r>
              <a:rPr lang="da-DK" dirty="0"/>
              <a:t> (.</a:t>
            </a:r>
            <a:r>
              <a:rPr lang="da-DK" dirty="0" err="1"/>
              <a:t>sqlproj</a:t>
            </a:r>
            <a:r>
              <a:rPr lang="da-DK" dirty="0"/>
              <a:t>)</a:t>
            </a:r>
          </a:p>
          <a:p>
            <a:r>
              <a:rPr lang="da-D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889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3574472" y="217054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98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3FCE-6728-50EF-4711-490852A5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Authoring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7B84-5EF3-4B0A-82B3-22C34297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Visual Studio .</a:t>
            </a:r>
            <a:r>
              <a:rPr lang="da-DK" dirty="0" err="1"/>
              <a:t>sqlproj</a:t>
            </a:r>
            <a:endParaRPr lang="da-DK" dirty="0"/>
          </a:p>
          <a:p>
            <a:r>
              <a:rPr lang="da-DK" dirty="0"/>
              <a:t>Demo (import, </a:t>
            </a:r>
            <a:r>
              <a:rPr lang="da-DK" dirty="0" err="1"/>
              <a:t>table</a:t>
            </a:r>
            <a:r>
              <a:rPr lang="da-DK" dirty="0"/>
              <a:t> designer, </a:t>
            </a:r>
            <a:r>
              <a:rPr lang="da-DK" dirty="0" err="1"/>
              <a:t>instellisense</a:t>
            </a:r>
            <a:r>
              <a:rPr lang="da-DK" dirty="0"/>
              <a:t>, </a:t>
            </a:r>
            <a:r>
              <a:rPr lang="da-DK" dirty="0" err="1"/>
              <a:t>build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170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275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Open Sans</vt:lpstr>
      <vt:lpstr>SFMono-Regular</vt:lpstr>
      <vt:lpstr>Office Theme</vt:lpstr>
      <vt:lpstr>What is a dacpac and why should I care?</vt:lpstr>
      <vt:lpstr>Why?</vt:lpstr>
      <vt:lpstr>Process</vt:lpstr>
      <vt:lpstr>Process</vt:lpstr>
      <vt:lpstr>Tooling</vt:lpstr>
      <vt:lpstr>Process</vt:lpstr>
      <vt:lpstr>Tooling</vt:lpstr>
      <vt:lpstr>Process</vt:lpstr>
      <vt:lpstr>Authoring</vt:lpstr>
      <vt:lpstr>Process</vt:lpstr>
      <vt:lpstr>Building</vt:lpstr>
      <vt:lpstr>Process</vt:lpstr>
      <vt:lpstr>Process</vt:lpstr>
      <vt:lpstr>Deployment</vt:lpstr>
      <vt:lpstr>Deployment</vt:lpstr>
      <vt:lpstr>Why .dacpac?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.dacpac and why should I care?</dc:title>
  <dc:creator>Erik Ejlskov Jensen (Delegate)</dc:creator>
  <cp:lastModifiedBy>Erik Ejlskov Jensen (Delegate)</cp:lastModifiedBy>
  <cp:revision>1</cp:revision>
  <dcterms:created xsi:type="dcterms:W3CDTF">2022-11-11T06:53:51Z</dcterms:created>
  <dcterms:modified xsi:type="dcterms:W3CDTF">2022-11-23T09:47:04Z</dcterms:modified>
</cp:coreProperties>
</file>