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64" r:id="rId6"/>
    <p:sldId id="285" r:id="rId7"/>
    <p:sldId id="288" r:id="rId8"/>
    <p:sldId id="287" r:id="rId9"/>
    <p:sldId id="289" r:id="rId10"/>
    <p:sldId id="291" r:id="rId11"/>
    <p:sldId id="290" r:id="rId12"/>
    <p:sldId id="292" r:id="rId13"/>
    <p:sldId id="293" r:id="rId14"/>
    <p:sldId id="266" r:id="rId15"/>
    <p:sldId id="257" r:id="rId16"/>
    <p:sldId id="284" r:id="rId17"/>
    <p:sldId id="286" r:id="rId18"/>
    <p:sldId id="283" r:id="rId19"/>
    <p:sldId id="256" r:id="rId20"/>
    <p:sldId id="258" r:id="rId21"/>
    <p:sldId id="267" r:id="rId22"/>
    <p:sldId id="275" r:id="rId23"/>
    <p:sldId id="279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61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7141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5955" y="135955"/>
        <a:ext cx="7856090" cy="5189091"/>
      </dsp:txXfrm>
    </dsp:sp>
    <dsp:sp modelId="{6C21030C-B6E0-4185-AA4C-1CEC63367092}">
      <dsp:nvSpPr>
        <dsp:cNvPr id="0" name=""/>
        <dsp:cNvSpPr/>
      </dsp:nvSpPr>
      <dsp:spPr>
        <a:xfrm>
          <a:off x="203200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775" y="2533025"/>
        <a:ext cx="3675717" cy="2306300"/>
      </dsp:txXfrm>
    </dsp:sp>
    <dsp:sp modelId="{76EED65C-FA62-4835-87B6-397BE9C42B7D}">
      <dsp:nvSpPr>
        <dsp:cNvPr id="0" name=""/>
        <dsp:cNvSpPr/>
      </dsp:nvSpPr>
      <dsp:spPr>
        <a:xfrm>
          <a:off x="4090491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6066" y="2533025"/>
        <a:ext cx="3675717" cy="2306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02-08-2025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D0EA-9571-6638-63EE-9C6A1B3E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172-1038-6046-9795-E9A3A260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ErikEJ.DacFX.SqlServer.Rules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6A9B-29EB-222D-DB62-E5EDE957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Rule</a:t>
            </a:r>
            <a:r>
              <a:rPr lang="da-DK" dirty="0"/>
              <a:t> sets with 140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dirty="0" err="1"/>
              <a:t>inclusion</a:t>
            </a:r>
            <a:r>
              <a:rPr lang="da-DK" dirty="0"/>
              <a:t> in SQL Database </a:t>
            </a:r>
            <a:r>
              <a:rPr lang="da-DK" dirty="0" err="1"/>
              <a:t>project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ErikEJ.DacFX.SqlServer.Rules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ErikEJ.DacFX.TSQLSmellSCA</a:t>
            </a:r>
            <a:r>
              <a:rPr lang="da-DK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737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3E29-E105-21E0-5AD0-9E0B94B6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CE8C-BAF8-969B-3556-0C8ADD8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81EE-4A78-F339-B838-475F3B8F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-hoc SQL CREATE script </a:t>
            </a:r>
            <a:r>
              <a:rPr lang="da-DK" dirty="0" err="1"/>
              <a:t>analysis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.NET app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885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2300-A0EB-0A75-32B1-0B95D6EB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558-9621-9C92-91DE-8DEDF43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9FE4-BE35-720C-B8F7-EBCED87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T-SQL Analyzer is a command line tool for identifying and reporting the presence of anti-patterns in T-SQL scripts.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tool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--global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ErikEJ.DacFX.TSQLAnalyzer.Cli</a:t>
            </a:r>
            <a:endParaRPr lang="da-DK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37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7DB7-59C2-569E-27BA-0CAFB446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7E4-AAED-AC2A-4FAB-FC60516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221-8701-FA48-E6EF-FDFF9124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MCP Server to help improve your design with GitHub Copilot or other AI clients</a:t>
            </a:r>
            <a:endParaRPr lang="da-DK"/>
          </a:p>
          <a:p>
            <a:pPr marL="0" indent="0">
              <a:buNone/>
            </a:pPr>
            <a:endParaRPr lang="da-DK"/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F6A4-F8D5-FF1D-0B0B-92DDB0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20" y="2712694"/>
            <a:ext cx="5351727" cy="33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078A8-1C8D-CC17-F403-AD419F1D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296-FFC2-33B3-4F11-56B331B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C6A-31BA-D5A6-ADBD-A91781F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/>
              <a:t> SQL Databases?</a:t>
            </a:r>
            <a:endParaRPr lang="da-DK" sz="3200" dirty="0"/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I just </a:t>
            </a:r>
            <a:r>
              <a:rPr lang="da-DK" sz="3200" dirty="0" err="1"/>
              <a:t>want</a:t>
            </a:r>
            <a:r>
              <a:rPr lang="da-DK" sz="3200" dirty="0"/>
              <a:t> to </a:t>
            </a:r>
            <a:r>
              <a:rPr lang="da-DK" sz="3200" dirty="0" err="1"/>
              <a:t>analyze</a:t>
            </a:r>
            <a:r>
              <a:rPr lang="da-DK" sz="3200" dirty="0"/>
              <a:t> a script on disk?</a:t>
            </a:r>
          </a:p>
          <a:p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7397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5DE43-7591-9041-E729-DCF609C1C970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876544"/>
              </p:ext>
            </p:extLst>
          </p:nvPr>
        </p:nvGraphicFramePr>
        <p:xfrm>
          <a:off x="2032000" y="719666"/>
          <a:ext cx="8128000" cy="546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75F7-74C0-C2E9-0112-1B82B38B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C6E-EFA5-F421-6F2F-0DEA3916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09FD-2723-D816-2E17-1636C0C5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SDK for </a:t>
            </a:r>
            <a:r>
              <a:rPr lang="da-DK" dirty="0" err="1"/>
              <a:t>building</a:t>
            </a:r>
            <a:r>
              <a:rPr lang="da-DK" dirty="0"/>
              <a:t> .</a:t>
            </a:r>
            <a:r>
              <a:rPr lang="da-DK" dirty="0" err="1"/>
              <a:t>dacpacs</a:t>
            </a:r>
            <a:r>
              <a:rPr lang="da-DK" dirty="0"/>
              <a:t> with </a:t>
            </a:r>
            <a:r>
              <a:rPr lang="da-DK" dirty="0" err="1"/>
              <a:t>full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support</a:t>
            </a:r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other</a:t>
            </a:r>
            <a:r>
              <a:rPr lang="da-DK" dirty="0"/>
              <a:t> .</a:t>
            </a:r>
            <a:r>
              <a:rPr lang="da-DK" dirty="0" err="1"/>
              <a:t>dacpac</a:t>
            </a:r>
            <a:endParaRPr lang="da-DK" dirty="0"/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analyzer</a:t>
            </a:r>
            <a:r>
              <a:rPr lang="da-DK" dirty="0"/>
              <a:t> </a:t>
            </a:r>
            <a:r>
              <a:rPr lang="da-DK" dirty="0" err="1"/>
              <a:t>rules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Sdk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 Version="3.1.3" /&gt;</a:t>
            </a:r>
          </a:p>
          <a:p>
            <a:endParaRPr lang="da-DK" dirty="0"/>
          </a:p>
          <a:p>
            <a:r>
              <a:rPr lang="da-DK" dirty="0"/>
              <a:t>Microsoft </a:t>
            </a:r>
            <a:r>
              <a:rPr lang="da-DK" dirty="0" err="1"/>
              <a:t>provided</a:t>
            </a:r>
            <a:r>
              <a:rPr lang="da-DK" dirty="0"/>
              <a:t> alternative (</a:t>
            </a:r>
            <a:r>
              <a:rPr lang="da-DK" dirty="0" err="1"/>
              <a:t>less</a:t>
            </a:r>
            <a:r>
              <a:rPr lang="da-DK" dirty="0"/>
              <a:t> features):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 err="1"/>
              <a:t>Microsoft.Build.Sql</a:t>
            </a:r>
            <a:endParaRPr lang="da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6124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E956-7546-7FA3-521F-1A8978B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MsBuild.Sdk.SqlProj.Templates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652E-0740-8C38-882C-5B598A27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Project and item template for </a:t>
            </a:r>
            <a:r>
              <a:rPr lang="da-DK" dirty="0" err="1"/>
              <a:t>MsBuild.Sdk.SqlProj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new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MSBuild.Sdk.SqlProj.Templates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2717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723D-7938-667F-2509-F876A4DC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18F-F79B-5A35-8FD4-791DB88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MSBuild.Sdk.SqlProj.Aspire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CE24-0012-934B-9AE5-80D6EA38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Host integration for .NET </a:t>
            </a:r>
            <a:r>
              <a:rPr lang="da-DK" dirty="0" err="1"/>
              <a:t>Aspire</a:t>
            </a:r>
            <a:r>
              <a:rPr lang="da-DK" dirty="0"/>
              <a:t> SQL Database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deployment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MSBuild.Sdk.SqlProj.Aspire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4711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699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Cascadia Code</vt:lpstr>
      <vt:lpstr>Open Sans</vt:lpstr>
      <vt:lpstr>Office Theme</vt:lpstr>
      <vt:lpstr>Modern development with SQL Server</vt:lpstr>
      <vt:lpstr>Challenges?</vt:lpstr>
      <vt:lpstr>Process</vt:lpstr>
      <vt:lpstr>Tooling</vt:lpstr>
      <vt:lpstr>Demo!</vt:lpstr>
      <vt:lpstr>PowerPoint Presentation</vt:lpstr>
      <vt:lpstr>MsBuild.Sdk.SqlProj</vt:lpstr>
      <vt:lpstr>MsBuild.Sdk.SqlProj.Templates</vt:lpstr>
      <vt:lpstr>MSBuild.Sdk.SqlProj.Aspire</vt:lpstr>
      <vt:lpstr>ErikEJ.DacFX.SqlServer.Rules</vt:lpstr>
      <vt:lpstr>ErikEJ.DacFX.TSQLAnalyzer</vt:lpstr>
      <vt:lpstr>ErikEJ.DacFX.TSQLAnalyzer.Cli</vt:lpstr>
      <vt:lpstr>ErikEJ.DacFX.TSQLAnalyzer.Cli</vt:lpstr>
      <vt:lpstr>CTA</vt:lpstr>
      <vt:lpstr>Classic .sqlproj vs MSBuild.SDK.SqlProj</vt:lpstr>
      <vt:lpstr>Q  &amp; A</vt:lpstr>
      <vt:lpstr>Q  &amp; A</vt:lpstr>
      <vt:lpstr>Q  &amp; A</vt:lpstr>
      <vt:lpstr>What is a dacpac and why should I care?</vt:lpstr>
      <vt:lpstr>PowerPoint Presentation</vt:lpstr>
      <vt:lpstr>Why?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62</cp:revision>
  <dcterms:created xsi:type="dcterms:W3CDTF">2024-05-28T09:08:59Z</dcterms:created>
  <dcterms:modified xsi:type="dcterms:W3CDTF">2025-08-02T10:01:29Z</dcterms:modified>
</cp:coreProperties>
</file>