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63" r:id="rId4"/>
    <p:sldId id="280" r:id="rId5"/>
    <p:sldId id="285" r:id="rId6"/>
    <p:sldId id="264" r:id="rId7"/>
    <p:sldId id="257" r:id="rId8"/>
    <p:sldId id="284" r:id="rId9"/>
    <p:sldId id="279" r:id="rId10"/>
    <p:sldId id="266" r:id="rId11"/>
    <p:sldId id="283" r:id="rId12"/>
    <p:sldId id="256" r:id="rId13"/>
    <p:sldId id="258" r:id="rId14"/>
    <p:sldId id="267" r:id="rId15"/>
    <p:sldId id="275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1C839-3BB7-44CF-B508-4816BEEE6B1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6572666-F0E1-4E56-A762-5E8F9A802527}">
      <dgm:prSet phldrT="[Text]"/>
      <dgm:spPr/>
      <dgm:t>
        <a:bodyPr/>
        <a:lstStyle/>
        <a:p>
          <a:r>
            <a:rPr lang="da-DK" dirty="0" err="1"/>
            <a:t>sqlpackage</a:t>
          </a:r>
          <a:endParaRPr lang="da-DK" dirty="0"/>
        </a:p>
      </dgm:t>
    </dgm:pt>
    <dgm:pt modelId="{EAF12371-18EC-4F93-8929-DCA27DA40385}" type="parTrans" cxnId="{FFEAC56C-5F49-4A12-A768-D2E3590E03E3}">
      <dgm:prSet/>
      <dgm:spPr/>
      <dgm:t>
        <a:bodyPr/>
        <a:lstStyle/>
        <a:p>
          <a:endParaRPr lang="da-DK"/>
        </a:p>
      </dgm:t>
    </dgm:pt>
    <dgm:pt modelId="{9E3B2B32-76A8-4BDB-970D-05CFFA71648F}" type="sibTrans" cxnId="{FFEAC56C-5F49-4A12-A768-D2E3590E03E3}">
      <dgm:prSet/>
      <dgm:spPr/>
      <dgm:t>
        <a:bodyPr/>
        <a:lstStyle/>
        <a:p>
          <a:endParaRPr lang="da-DK"/>
        </a:p>
      </dgm:t>
    </dgm:pt>
    <dgm:pt modelId="{1E487766-F738-4AF1-B41D-315211AE932E}">
      <dgm:prSet phldrT="[Text]"/>
      <dgm:spPr/>
      <dgm:t>
        <a:bodyPr/>
        <a:lstStyle/>
        <a:p>
          <a:r>
            <a:rPr lang="da-DK" dirty="0" err="1"/>
            <a:t>DacFx</a:t>
          </a:r>
          <a:endParaRPr lang="da-DK" dirty="0"/>
        </a:p>
      </dgm:t>
    </dgm:pt>
    <dgm:pt modelId="{D1C340AF-34C4-47D7-BAE0-1372492AD7BE}" type="parTrans" cxnId="{279F668A-3C13-4035-99F5-D86668FDB9CA}">
      <dgm:prSet/>
      <dgm:spPr/>
      <dgm:t>
        <a:bodyPr/>
        <a:lstStyle/>
        <a:p>
          <a:endParaRPr lang="da-DK"/>
        </a:p>
      </dgm:t>
    </dgm:pt>
    <dgm:pt modelId="{284FD73C-5DD6-4D0C-A235-20C8AEC45B3C}" type="sibTrans" cxnId="{279F668A-3C13-4035-99F5-D86668FDB9CA}">
      <dgm:prSet/>
      <dgm:spPr/>
      <dgm:t>
        <a:bodyPr/>
        <a:lstStyle/>
        <a:p>
          <a:endParaRPr lang="da-DK"/>
        </a:p>
      </dgm:t>
    </dgm:pt>
    <dgm:pt modelId="{E3C831D1-FA0E-4539-84AE-2968D7ECF4FF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SqlScriptDom</a:t>
          </a:r>
          <a:endParaRPr lang="da-DK" dirty="0">
            <a:solidFill>
              <a:srgbClr val="7030A0"/>
            </a:solidFill>
          </a:endParaRPr>
        </a:p>
      </dgm:t>
    </dgm:pt>
    <dgm:pt modelId="{9F9468E5-A47D-466C-A8F0-97EA2C964A4B}" type="parTrans" cxnId="{E31D1E81-DD94-478F-BD08-B7A1EF414C92}">
      <dgm:prSet/>
      <dgm:spPr/>
      <dgm:t>
        <a:bodyPr/>
        <a:lstStyle/>
        <a:p>
          <a:endParaRPr lang="da-DK"/>
        </a:p>
      </dgm:t>
    </dgm:pt>
    <dgm:pt modelId="{120D1B82-2FE8-4469-A1FE-EBCB2E42661D}" type="sibTrans" cxnId="{E31D1E81-DD94-478F-BD08-B7A1EF414C92}">
      <dgm:prSet/>
      <dgm:spPr/>
      <dgm:t>
        <a:bodyPr/>
        <a:lstStyle/>
        <a:p>
          <a:endParaRPr lang="da-DK"/>
        </a:p>
      </dgm:t>
    </dgm:pt>
    <dgm:pt modelId="{2E5B426B-B604-4824-B242-A15ECAE16254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SqlClient</a:t>
          </a:r>
          <a:endParaRPr lang="da-DK" dirty="0">
            <a:solidFill>
              <a:srgbClr val="7030A0"/>
            </a:solidFill>
          </a:endParaRPr>
        </a:p>
        <a:p>
          <a:endParaRPr lang="da-DK" dirty="0"/>
        </a:p>
      </dgm:t>
    </dgm:pt>
    <dgm:pt modelId="{B94636BA-3476-4565-A42F-129E2BD2B762}" type="parTrans" cxnId="{60443D43-D573-4093-9F45-E1F2D47AE25B}">
      <dgm:prSet/>
      <dgm:spPr/>
      <dgm:t>
        <a:bodyPr/>
        <a:lstStyle/>
        <a:p>
          <a:endParaRPr lang="da-DK"/>
        </a:p>
      </dgm:t>
    </dgm:pt>
    <dgm:pt modelId="{C9C9F263-33B3-4993-AC3D-5732C910977B}" type="sibTrans" cxnId="{60443D43-D573-4093-9F45-E1F2D47AE25B}">
      <dgm:prSet/>
      <dgm:spPr/>
      <dgm:t>
        <a:bodyPr/>
        <a:lstStyle/>
        <a:p>
          <a:endParaRPr lang="da-DK"/>
        </a:p>
      </dgm:t>
    </dgm:pt>
    <dgm:pt modelId="{388F7B59-22E5-4E9F-9B8D-02B79CC3EA0C}" type="pres">
      <dgm:prSet presAssocID="{C331C839-3BB7-44CF-B508-4816BEEE6B1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9823007-ADD9-4055-905B-36D15AA96BE7}" type="pres">
      <dgm:prSet presAssocID="{C331C839-3BB7-44CF-B508-4816BEEE6B12}" presName="outerBox" presStyleCnt="0"/>
      <dgm:spPr/>
    </dgm:pt>
    <dgm:pt modelId="{C0A8F827-6B94-4758-8EAC-045D3B51F98F}" type="pres">
      <dgm:prSet presAssocID="{C331C839-3BB7-44CF-B508-4816BEEE6B12}" presName="outerBoxParent" presStyleLbl="node1" presStyleIdx="0" presStyleCnt="1"/>
      <dgm:spPr/>
    </dgm:pt>
    <dgm:pt modelId="{A18AC8DD-D052-4EE8-87A2-48B81C611E66}" type="pres">
      <dgm:prSet presAssocID="{C331C839-3BB7-44CF-B508-4816BEEE6B12}" presName="outerBoxChildren" presStyleCnt="0"/>
      <dgm:spPr/>
    </dgm:pt>
    <dgm:pt modelId="{6C21030C-B6E0-4185-AA4C-1CEC63367092}" type="pres">
      <dgm:prSet presAssocID="{1E487766-F738-4AF1-B41D-315211AE932E}" presName="oChild" presStyleLbl="fgAcc1" presStyleIdx="0" presStyleCnt="2">
        <dgm:presLayoutVars>
          <dgm:bulletEnabled val="1"/>
        </dgm:presLayoutVars>
      </dgm:prSet>
      <dgm:spPr/>
    </dgm:pt>
    <dgm:pt modelId="{0289AD00-02A6-40D5-BCE4-DBA5103B9F03}" type="pres">
      <dgm:prSet presAssocID="{284FD73C-5DD6-4D0C-A235-20C8AEC45B3C}" presName="outerSibTrans" presStyleCnt="0"/>
      <dgm:spPr/>
    </dgm:pt>
    <dgm:pt modelId="{76EED65C-FA62-4835-87B6-397BE9C42B7D}" type="pres">
      <dgm:prSet presAssocID="{2E5B426B-B604-4824-B242-A15ECAE1625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CF21240C-2944-4F35-859A-5A9D37C5B5CD}" type="presOf" srcId="{E3C831D1-FA0E-4539-84AE-2968D7ECF4FF}" destId="{6C21030C-B6E0-4185-AA4C-1CEC63367092}" srcOrd="0" destOrd="1" presId="urn:microsoft.com/office/officeart/2005/8/layout/target2"/>
    <dgm:cxn modelId="{CDE8F737-EE5D-4DDD-869A-A5F4D80F81B6}" type="presOf" srcId="{C331C839-3BB7-44CF-B508-4816BEEE6B12}" destId="{388F7B59-22E5-4E9F-9B8D-02B79CC3EA0C}" srcOrd="0" destOrd="0" presId="urn:microsoft.com/office/officeart/2005/8/layout/target2"/>
    <dgm:cxn modelId="{60443D43-D573-4093-9F45-E1F2D47AE25B}" srcId="{96572666-F0E1-4E56-A762-5E8F9A802527}" destId="{2E5B426B-B604-4824-B242-A15ECAE16254}" srcOrd="1" destOrd="0" parTransId="{B94636BA-3476-4565-A42F-129E2BD2B762}" sibTransId="{C9C9F263-33B3-4993-AC3D-5732C910977B}"/>
    <dgm:cxn modelId="{992E3868-3BC7-446E-9FEB-8C90D17F44D1}" type="presOf" srcId="{2E5B426B-B604-4824-B242-A15ECAE16254}" destId="{76EED65C-FA62-4835-87B6-397BE9C42B7D}" srcOrd="0" destOrd="0" presId="urn:microsoft.com/office/officeart/2005/8/layout/target2"/>
    <dgm:cxn modelId="{FFEAC56C-5F49-4A12-A768-D2E3590E03E3}" srcId="{C331C839-3BB7-44CF-B508-4816BEEE6B12}" destId="{96572666-F0E1-4E56-A762-5E8F9A802527}" srcOrd="0" destOrd="0" parTransId="{EAF12371-18EC-4F93-8929-DCA27DA40385}" sibTransId="{9E3B2B32-76A8-4BDB-970D-05CFFA71648F}"/>
    <dgm:cxn modelId="{E31D1E81-DD94-478F-BD08-B7A1EF414C92}" srcId="{1E487766-F738-4AF1-B41D-315211AE932E}" destId="{E3C831D1-FA0E-4539-84AE-2968D7ECF4FF}" srcOrd="0" destOrd="0" parTransId="{9F9468E5-A47D-466C-A8F0-97EA2C964A4B}" sibTransId="{120D1B82-2FE8-4469-A1FE-EBCB2E42661D}"/>
    <dgm:cxn modelId="{D5627281-8ECA-4C1A-BC23-990F954F2198}" type="presOf" srcId="{96572666-F0E1-4E56-A762-5E8F9A802527}" destId="{C0A8F827-6B94-4758-8EAC-045D3B51F98F}" srcOrd="0" destOrd="0" presId="urn:microsoft.com/office/officeart/2005/8/layout/target2"/>
    <dgm:cxn modelId="{279F668A-3C13-4035-99F5-D86668FDB9CA}" srcId="{96572666-F0E1-4E56-A762-5E8F9A802527}" destId="{1E487766-F738-4AF1-B41D-315211AE932E}" srcOrd="0" destOrd="0" parTransId="{D1C340AF-34C4-47D7-BAE0-1372492AD7BE}" sibTransId="{284FD73C-5DD6-4D0C-A235-20C8AEC45B3C}"/>
    <dgm:cxn modelId="{804D2DB5-C069-40EF-8161-DD2C46E29D7F}" type="presOf" srcId="{1E487766-F738-4AF1-B41D-315211AE932E}" destId="{6C21030C-B6E0-4185-AA4C-1CEC63367092}" srcOrd="0" destOrd="0" presId="urn:microsoft.com/office/officeart/2005/8/layout/target2"/>
    <dgm:cxn modelId="{3DA90033-AB0A-4A72-8F09-BF8DED313860}" type="presParOf" srcId="{388F7B59-22E5-4E9F-9B8D-02B79CC3EA0C}" destId="{79823007-ADD9-4055-905B-36D15AA96BE7}" srcOrd="0" destOrd="0" presId="urn:microsoft.com/office/officeart/2005/8/layout/target2"/>
    <dgm:cxn modelId="{6206BB40-5FCF-4545-8471-6EFF034AD457}" type="presParOf" srcId="{79823007-ADD9-4055-905B-36D15AA96BE7}" destId="{C0A8F827-6B94-4758-8EAC-045D3B51F98F}" srcOrd="0" destOrd="0" presId="urn:microsoft.com/office/officeart/2005/8/layout/target2"/>
    <dgm:cxn modelId="{477F29C9-01BF-41EE-82E3-07C244D1A853}" type="presParOf" srcId="{79823007-ADD9-4055-905B-36D15AA96BE7}" destId="{A18AC8DD-D052-4EE8-87A2-48B81C611E66}" srcOrd="1" destOrd="0" presId="urn:microsoft.com/office/officeart/2005/8/layout/target2"/>
    <dgm:cxn modelId="{7CAA5DF1-6991-4839-8A71-4FCB3D123C67}" type="presParOf" srcId="{A18AC8DD-D052-4EE8-87A2-48B81C611E66}" destId="{6C21030C-B6E0-4185-AA4C-1CEC63367092}" srcOrd="0" destOrd="0" presId="urn:microsoft.com/office/officeart/2005/8/layout/target2"/>
    <dgm:cxn modelId="{84257F1F-C41D-43D1-A79D-B458AB6C4081}" type="presParOf" srcId="{A18AC8DD-D052-4EE8-87A2-48B81C611E66}" destId="{0289AD00-02A6-40D5-BCE4-DBA5103B9F03}" srcOrd="1" destOrd="0" presId="urn:microsoft.com/office/officeart/2005/8/layout/target2"/>
    <dgm:cxn modelId="{B4A294FD-0DC9-4C98-A437-D076B080813E}" type="presParOf" srcId="{A18AC8DD-D052-4EE8-87A2-48B81C611E66}" destId="{76EED65C-FA62-4835-87B6-397BE9C42B7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8F827-6B94-4758-8EAC-045D3B51F98F}">
      <dsp:nvSpPr>
        <dsp:cNvPr id="0" name=""/>
        <dsp:cNvSpPr/>
      </dsp:nvSpPr>
      <dsp:spPr>
        <a:xfrm>
          <a:off x="0" y="0"/>
          <a:ext cx="8128000" cy="5418667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45274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 err="1"/>
            <a:t>sqlpackage</a:t>
          </a:r>
          <a:endParaRPr lang="da-DK" sz="6500" kern="1200" dirty="0"/>
        </a:p>
      </dsp:txBody>
      <dsp:txXfrm>
        <a:off x="134901" y="134901"/>
        <a:ext cx="7858198" cy="5148865"/>
      </dsp:txXfrm>
    </dsp:sp>
    <dsp:sp modelId="{6C21030C-B6E0-4185-AA4C-1CEC63367092}">
      <dsp:nvSpPr>
        <dsp:cNvPr id="0" name=""/>
        <dsp:cNvSpPr/>
      </dsp:nvSpPr>
      <dsp:spPr>
        <a:xfrm>
          <a:off x="203200" y="2438400"/>
          <a:ext cx="3826867" cy="24384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/>
            <a:t>DacFx</a:t>
          </a:r>
          <a:endParaRPr lang="da-DK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900" kern="1200" dirty="0" err="1">
              <a:solidFill>
                <a:srgbClr val="7030A0"/>
              </a:solidFill>
            </a:rPr>
            <a:t>SqlScriptDom</a:t>
          </a:r>
          <a:endParaRPr lang="da-DK" sz="3900" kern="1200" dirty="0">
            <a:solidFill>
              <a:srgbClr val="7030A0"/>
            </a:solidFill>
          </a:endParaRPr>
        </a:p>
      </dsp:txBody>
      <dsp:txXfrm>
        <a:off x="278189" y="2513389"/>
        <a:ext cx="3676889" cy="2288422"/>
      </dsp:txXfrm>
    </dsp:sp>
    <dsp:sp modelId="{76EED65C-FA62-4835-87B6-397BE9C42B7D}">
      <dsp:nvSpPr>
        <dsp:cNvPr id="0" name=""/>
        <dsp:cNvSpPr/>
      </dsp:nvSpPr>
      <dsp:spPr>
        <a:xfrm>
          <a:off x="4090491" y="2438400"/>
          <a:ext cx="3826867" cy="24384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>
              <a:solidFill>
                <a:srgbClr val="7030A0"/>
              </a:solidFill>
            </a:rPr>
            <a:t>SqlClient</a:t>
          </a:r>
          <a:endParaRPr lang="da-DK" sz="5000" kern="1200" dirty="0">
            <a:solidFill>
              <a:srgbClr val="7030A0"/>
            </a:solidFill>
          </a:endParaRP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0" kern="1200" dirty="0"/>
        </a:p>
      </dsp:txBody>
      <dsp:txXfrm>
        <a:off x="4165480" y="2513389"/>
        <a:ext cx="3676889" cy="2288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28-01-2025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Modern</a:t>
            </a:r>
            <a:r>
              <a:rPr lang="da-DK" dirty="0"/>
              <a:t> .NET </a:t>
            </a:r>
            <a:r>
              <a:rPr lang="da-DK" dirty="0" err="1"/>
              <a:t>development</a:t>
            </a:r>
            <a:r>
              <a:rPr lang="da-DK" dirty="0"/>
              <a:t> with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  <a:p>
            <a:r>
              <a:rPr lang="da-DK" sz="2200" dirty="0"/>
              <a:t>Q &amp; A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</a:t>
            </a:r>
            <a:r>
              <a:rPr lang="da-DK" sz="3200"/>
              <a:t>do I </a:t>
            </a:r>
            <a:r>
              <a:rPr lang="da-DK" sz="3200" dirty="0"/>
              <a:t>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 dirty="0"/>
              <a:t> SQL Databases?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Database </a:t>
            </a:r>
            <a:r>
              <a:rPr lang="da-DK" sz="3200" dirty="0" err="1"/>
              <a:t>schema</a:t>
            </a:r>
            <a:r>
              <a:rPr lang="da-DK" sz="3200" dirty="0"/>
              <a:t> not in source </a:t>
            </a:r>
            <a:r>
              <a:rPr lang="da-DK" sz="3200" dirty="0" err="1"/>
              <a:t>control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Complex</a:t>
            </a:r>
            <a:r>
              <a:rPr lang="da-DK" sz="3200" dirty="0"/>
              <a:t> scripts to </a:t>
            </a:r>
            <a:r>
              <a:rPr lang="da-DK" sz="3200" dirty="0" err="1"/>
              <a:t>update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endParaRPr lang="da-DK" sz="3200" dirty="0"/>
          </a:p>
          <a:p>
            <a:r>
              <a:rPr lang="da-DK" sz="3200" dirty="0"/>
              <a:t>Versioning of database </a:t>
            </a:r>
            <a:r>
              <a:rPr lang="da-DK" sz="3200" dirty="0" err="1"/>
              <a:t>vs</a:t>
            </a:r>
            <a:r>
              <a:rPr lang="da-DK" sz="3200" dirty="0"/>
              <a:t> app a nightmare</a:t>
            </a:r>
          </a:p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 (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you</a:t>
            </a:r>
            <a:r>
              <a:rPr lang="da-DK" sz="3200" dirty="0"/>
              <a:t> have a </a:t>
            </a:r>
            <a:r>
              <a:rPr lang="da-DK" sz="3200" dirty="0" err="1"/>
              <a:t>classic</a:t>
            </a:r>
            <a:r>
              <a:rPr lang="da-DK" sz="3200" dirty="0"/>
              <a:t> .</a:t>
            </a:r>
            <a:r>
              <a:rPr lang="da-DK" sz="3200" dirty="0" err="1"/>
              <a:t>sqlproj</a:t>
            </a:r>
            <a:r>
              <a:rPr lang="da-DK" sz="3200" dirty="0"/>
              <a:t>)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970F5D-0A0F-E7B6-3F47-4D2387A96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421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882745"/>
              </p:ext>
            </p:extLst>
          </p:nvPr>
        </p:nvGraphicFramePr>
        <p:xfrm>
          <a:off x="838200" y="1825625"/>
          <a:ext cx="1051559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Extensive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SQL 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</a:t>
                      </a:r>
                      <a:r>
                        <a:rPr lang="da-DK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433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Open Sans</vt:lpstr>
      <vt:lpstr>Office Theme</vt:lpstr>
      <vt:lpstr>Modern .NET development with SQL Server</vt:lpstr>
      <vt:lpstr>Challenges?</vt:lpstr>
      <vt:lpstr>Process</vt:lpstr>
      <vt:lpstr>Tooling</vt:lpstr>
      <vt:lpstr>PowerPoint Presentation</vt:lpstr>
      <vt:lpstr>Demo!</vt:lpstr>
      <vt:lpstr>Classic .sqlproj vs MSBuild.SDK.SqlProj</vt:lpstr>
      <vt:lpstr>Q  &amp; A</vt:lpstr>
      <vt:lpstr>Why .dacpac?</vt:lpstr>
      <vt:lpstr>CTA</vt:lpstr>
      <vt:lpstr>Q  &amp; A</vt:lpstr>
      <vt:lpstr>What is a dacpac and why should I care?</vt:lpstr>
      <vt:lpstr>PowerPoint Presentation</vt:lpstr>
      <vt:lpstr>Why?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31</cp:revision>
  <dcterms:created xsi:type="dcterms:W3CDTF">2024-05-28T09:08:59Z</dcterms:created>
  <dcterms:modified xsi:type="dcterms:W3CDTF">2025-01-28T13:42:22Z</dcterms:modified>
</cp:coreProperties>
</file>