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2" r:id="rId3"/>
    <p:sldId id="263" r:id="rId4"/>
    <p:sldId id="280" r:id="rId5"/>
    <p:sldId id="264" r:id="rId6"/>
    <p:sldId id="285" r:id="rId7"/>
    <p:sldId id="287" r:id="rId8"/>
    <p:sldId id="288" r:id="rId9"/>
    <p:sldId id="291" r:id="rId10"/>
    <p:sldId id="290" r:id="rId11"/>
    <p:sldId id="292" r:id="rId12"/>
    <p:sldId id="293" r:id="rId13"/>
    <p:sldId id="289" r:id="rId14"/>
    <p:sldId id="294" r:id="rId15"/>
    <p:sldId id="266" r:id="rId16"/>
    <p:sldId id="257" r:id="rId17"/>
    <p:sldId id="284" r:id="rId18"/>
    <p:sldId id="286" r:id="rId19"/>
    <p:sldId id="283" r:id="rId20"/>
    <p:sldId id="256" r:id="rId21"/>
    <p:sldId id="258" r:id="rId22"/>
    <p:sldId id="267" r:id="rId23"/>
    <p:sldId id="275" r:id="rId24"/>
    <p:sldId id="279" r:id="rId2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7A88D4-C5F0-4994-984B-E2718CD50A90}" v="5" dt="2024-05-28T10:44:54.9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Ejlskov Jensen (Delegate)" userId="4aa40976-d7c6-47fa-b4ba-cf0621f5de0c" providerId="ADAL" clId="{6D7A88D4-C5F0-4994-984B-E2718CD50A90}"/>
    <pc:docChg chg="undo custSel addSld delSld modSld sldOrd">
      <pc:chgData name="Erik Ejlskov Jensen (Delegate)" userId="4aa40976-d7c6-47fa-b4ba-cf0621f5de0c" providerId="ADAL" clId="{6D7A88D4-C5F0-4994-984B-E2718CD50A90}" dt="2024-06-08T11:37:32.132" v="516" actId="14100"/>
      <pc:docMkLst>
        <pc:docMk/>
      </pc:docMkLst>
      <pc:sldChg chg="modSp mod">
        <pc:chgData name="Erik Ejlskov Jensen (Delegate)" userId="4aa40976-d7c6-47fa-b4ba-cf0621f5de0c" providerId="ADAL" clId="{6D7A88D4-C5F0-4994-984B-E2718CD50A90}" dt="2024-05-28T10:40:19.554" v="59" actId="255"/>
        <pc:sldMkLst>
          <pc:docMk/>
          <pc:sldMk cId="3999718679" sldId="257"/>
        </pc:sldMkLst>
        <pc:graphicFrameChg chg="mod modGraphic">
          <ac:chgData name="Erik Ejlskov Jensen (Delegate)" userId="4aa40976-d7c6-47fa-b4ba-cf0621f5de0c" providerId="ADAL" clId="{6D7A88D4-C5F0-4994-984B-E2718CD50A90}" dt="2024-05-28T10:40:19.554" v="59" actId="255"/>
          <ac:graphicFrameMkLst>
            <pc:docMk/>
            <pc:sldMk cId="3999718679" sldId="257"/>
            <ac:graphicFrameMk id="5" creationId="{C72563C5-A433-61F8-5394-C78C4BAF790A}"/>
          </ac:graphicFrameMkLst>
        </pc:graphicFrameChg>
      </pc:sldChg>
      <pc:sldChg chg="addSp delSp modSp new mod ord setBg">
        <pc:chgData name="Erik Ejlskov Jensen (Delegate)" userId="4aa40976-d7c6-47fa-b4ba-cf0621f5de0c" providerId="ADAL" clId="{6D7A88D4-C5F0-4994-984B-E2718CD50A90}" dt="2024-06-08T11:02:50.352" v="95"/>
        <pc:sldMkLst>
          <pc:docMk/>
          <pc:sldMk cId="3979714111" sldId="258"/>
        </pc:sldMkLst>
        <pc:spChg chg="del">
          <ac:chgData name="Erik Ejlskov Jensen (Delegate)" userId="4aa40976-d7c6-47fa-b4ba-cf0621f5de0c" providerId="ADAL" clId="{6D7A88D4-C5F0-4994-984B-E2718CD50A90}" dt="2024-05-28T10:44:59.481" v="62" actId="26606"/>
          <ac:spMkLst>
            <pc:docMk/>
            <pc:sldMk cId="3979714111" sldId="258"/>
            <ac:spMk id="2" creationId="{5B53A762-D9BA-B9EB-CC05-2FFF497A7622}"/>
          </ac:spMkLst>
        </pc:spChg>
        <pc:spChg chg="del">
          <ac:chgData name="Erik Ejlskov Jensen (Delegate)" userId="4aa40976-d7c6-47fa-b4ba-cf0621f5de0c" providerId="ADAL" clId="{6D7A88D4-C5F0-4994-984B-E2718CD50A90}" dt="2024-05-28T10:44:59.481" v="62" actId="26606"/>
          <ac:spMkLst>
            <pc:docMk/>
            <pc:sldMk cId="3979714111" sldId="258"/>
            <ac:spMk id="3" creationId="{6A0B7429-237E-D588-F929-0D861E4C2FE4}"/>
          </ac:spMkLst>
        </pc:spChg>
        <pc:spChg chg="add">
          <ac:chgData name="Erik Ejlskov Jensen (Delegate)" userId="4aa40976-d7c6-47fa-b4ba-cf0621f5de0c" providerId="ADAL" clId="{6D7A88D4-C5F0-4994-984B-E2718CD50A90}" dt="2024-05-28T10:44:59.481" v="62" actId="26606"/>
          <ac:spMkLst>
            <pc:docMk/>
            <pc:sldMk cId="3979714111" sldId="258"/>
            <ac:spMk id="1031" creationId="{42A4FC2C-047E-45A5-965D-8E1E3BF09BC6}"/>
          </ac:spMkLst>
        </pc:spChg>
        <pc:picChg chg="add mod">
          <ac:chgData name="Erik Ejlskov Jensen (Delegate)" userId="4aa40976-d7c6-47fa-b4ba-cf0621f5de0c" providerId="ADAL" clId="{6D7A88D4-C5F0-4994-984B-E2718CD50A90}" dt="2024-05-28T10:44:59.481" v="62" actId="26606"/>
          <ac:picMkLst>
            <pc:docMk/>
            <pc:sldMk cId="3979714111" sldId="258"/>
            <ac:picMk id="1026" creationId="{0ABCBC13-8996-BF34-379B-67805E159CCE}"/>
          </ac:picMkLst>
        </pc:picChg>
      </pc:sldChg>
      <pc:sldChg chg="addSp delSp modSp new mod ord setBg">
        <pc:chgData name="Erik Ejlskov Jensen (Delegate)" userId="4aa40976-d7c6-47fa-b4ba-cf0621f5de0c" providerId="ADAL" clId="{6D7A88D4-C5F0-4994-984B-E2718CD50A90}" dt="2024-06-08T11:00:25.822" v="68" actId="27614"/>
        <pc:sldMkLst>
          <pc:docMk/>
          <pc:sldMk cId="2608360277" sldId="259"/>
        </pc:sldMkLst>
        <pc:spChg chg="del">
          <ac:chgData name="Erik Ejlskov Jensen (Delegate)" userId="4aa40976-d7c6-47fa-b4ba-cf0621f5de0c" providerId="ADAL" clId="{6D7A88D4-C5F0-4994-984B-E2718CD50A90}" dt="2024-06-08T11:00:19.154" v="67" actId="26606"/>
          <ac:spMkLst>
            <pc:docMk/>
            <pc:sldMk cId="2608360277" sldId="259"/>
            <ac:spMk id="2" creationId="{A5199667-D145-D684-9201-AEC9AE41E486}"/>
          </ac:spMkLst>
        </pc:spChg>
        <pc:spChg chg="del">
          <ac:chgData name="Erik Ejlskov Jensen (Delegate)" userId="4aa40976-d7c6-47fa-b4ba-cf0621f5de0c" providerId="ADAL" clId="{6D7A88D4-C5F0-4994-984B-E2718CD50A90}" dt="2024-06-08T11:00:19.154" v="67" actId="26606"/>
          <ac:spMkLst>
            <pc:docMk/>
            <pc:sldMk cId="2608360277" sldId="259"/>
            <ac:spMk id="3" creationId="{5F24CDE3-0CD3-3C69-0AC8-8671462DDABA}"/>
          </ac:spMkLst>
        </pc:spChg>
        <pc:picChg chg="add mod">
          <ac:chgData name="Erik Ejlskov Jensen (Delegate)" userId="4aa40976-d7c6-47fa-b4ba-cf0621f5de0c" providerId="ADAL" clId="{6D7A88D4-C5F0-4994-984B-E2718CD50A90}" dt="2024-06-08T11:00:25.822" v="68" actId="27614"/>
          <ac:picMkLst>
            <pc:docMk/>
            <pc:sldMk cId="2608360277" sldId="259"/>
            <ac:picMk id="5" creationId="{4056326D-F101-F0D9-E701-72BCBC30E908}"/>
          </ac:picMkLst>
        </pc:picChg>
      </pc:sldChg>
      <pc:sldChg chg="modSp new mod">
        <pc:chgData name="Erik Ejlskov Jensen (Delegate)" userId="4aa40976-d7c6-47fa-b4ba-cf0621f5de0c" providerId="ADAL" clId="{6D7A88D4-C5F0-4994-984B-E2718CD50A90}" dt="2024-06-08T11:02:44" v="93" actId="20577"/>
        <pc:sldMkLst>
          <pc:docMk/>
          <pc:sldMk cId="1629529692" sldId="260"/>
        </pc:sldMkLst>
        <pc:spChg chg="mod">
          <ac:chgData name="Erik Ejlskov Jensen (Delegate)" userId="4aa40976-d7c6-47fa-b4ba-cf0621f5de0c" providerId="ADAL" clId="{6D7A88D4-C5F0-4994-984B-E2718CD50A90}" dt="2024-06-08T11:02:30.876" v="82" actId="27636"/>
          <ac:spMkLst>
            <pc:docMk/>
            <pc:sldMk cId="1629529692" sldId="260"/>
            <ac:spMk id="2" creationId="{11234BBA-3C89-47A9-FF8E-EEE5B7684BF6}"/>
          </ac:spMkLst>
        </pc:spChg>
        <pc:spChg chg="mod">
          <ac:chgData name="Erik Ejlskov Jensen (Delegate)" userId="4aa40976-d7c6-47fa-b4ba-cf0621f5de0c" providerId="ADAL" clId="{6D7A88D4-C5F0-4994-984B-E2718CD50A90}" dt="2024-06-08T11:02:44" v="93" actId="20577"/>
          <ac:spMkLst>
            <pc:docMk/>
            <pc:sldMk cId="1629529692" sldId="260"/>
            <ac:spMk id="3" creationId="{3E3884AF-7137-D192-5617-7E4A22F3EA8A}"/>
          </ac:spMkLst>
        </pc:spChg>
      </pc:sldChg>
      <pc:sldChg chg="modSp new mod">
        <pc:chgData name="Erik Ejlskov Jensen (Delegate)" userId="4aa40976-d7c6-47fa-b4ba-cf0621f5de0c" providerId="ADAL" clId="{6D7A88D4-C5F0-4994-984B-E2718CD50A90}" dt="2024-06-08T11:14:07.500" v="269" actId="20577"/>
        <pc:sldMkLst>
          <pc:docMk/>
          <pc:sldMk cId="1616935625" sldId="261"/>
        </pc:sldMkLst>
        <pc:spChg chg="mod">
          <ac:chgData name="Erik Ejlskov Jensen (Delegate)" userId="4aa40976-d7c6-47fa-b4ba-cf0621f5de0c" providerId="ADAL" clId="{6D7A88D4-C5F0-4994-984B-E2718CD50A90}" dt="2024-06-08T11:12:06.650" v="116" actId="20577"/>
          <ac:spMkLst>
            <pc:docMk/>
            <pc:sldMk cId="1616935625" sldId="261"/>
            <ac:spMk id="2" creationId="{4CBEFEE1-ED9F-6A86-7898-3DD3D0AF7949}"/>
          </ac:spMkLst>
        </pc:spChg>
        <pc:spChg chg="mod">
          <ac:chgData name="Erik Ejlskov Jensen (Delegate)" userId="4aa40976-d7c6-47fa-b4ba-cf0621f5de0c" providerId="ADAL" clId="{6D7A88D4-C5F0-4994-984B-E2718CD50A90}" dt="2024-06-08T11:14:07.500" v="269" actId="20577"/>
          <ac:spMkLst>
            <pc:docMk/>
            <pc:sldMk cId="1616935625" sldId="261"/>
            <ac:spMk id="3" creationId="{9CAE6B23-3C42-0472-5CA7-DEA0377C2567}"/>
          </ac:spMkLst>
        </pc:spChg>
      </pc:sldChg>
      <pc:sldChg chg="modSp new del mod">
        <pc:chgData name="Erik Ejlskov Jensen (Delegate)" userId="4aa40976-d7c6-47fa-b4ba-cf0621f5de0c" providerId="ADAL" clId="{6D7A88D4-C5F0-4994-984B-E2718CD50A90}" dt="2024-06-08T11:30:07.195" v="302" actId="47"/>
        <pc:sldMkLst>
          <pc:docMk/>
          <pc:sldMk cId="444966036" sldId="262"/>
        </pc:sldMkLst>
        <pc:spChg chg="mod">
          <ac:chgData name="Erik Ejlskov Jensen (Delegate)" userId="4aa40976-d7c6-47fa-b4ba-cf0621f5de0c" providerId="ADAL" clId="{6D7A88D4-C5F0-4994-984B-E2718CD50A90}" dt="2024-06-08T11:14:36.778" v="274" actId="20577"/>
          <ac:spMkLst>
            <pc:docMk/>
            <pc:sldMk cId="444966036" sldId="262"/>
            <ac:spMk id="2" creationId="{28E6CBF9-797C-0E37-41A4-3F24518E4947}"/>
          </ac:spMkLst>
        </pc:spChg>
        <pc:spChg chg="mod">
          <ac:chgData name="Erik Ejlskov Jensen (Delegate)" userId="4aa40976-d7c6-47fa-b4ba-cf0621f5de0c" providerId="ADAL" clId="{6D7A88D4-C5F0-4994-984B-E2718CD50A90}" dt="2024-06-08T11:14:51.968" v="296" actId="20577"/>
          <ac:spMkLst>
            <pc:docMk/>
            <pc:sldMk cId="444966036" sldId="262"/>
            <ac:spMk id="3" creationId="{06A2C36F-C917-86A8-8B29-6EACDD7E4F12}"/>
          </ac:spMkLst>
        </pc:spChg>
      </pc:sldChg>
      <pc:sldChg chg="modSp new del mod">
        <pc:chgData name="Erik Ejlskov Jensen (Delegate)" userId="4aa40976-d7c6-47fa-b4ba-cf0621f5de0c" providerId="ADAL" clId="{6D7A88D4-C5F0-4994-984B-E2718CD50A90}" dt="2024-06-08T11:30:20.542" v="309" actId="47"/>
        <pc:sldMkLst>
          <pc:docMk/>
          <pc:sldMk cId="2855933629" sldId="263"/>
        </pc:sldMkLst>
        <pc:spChg chg="mod">
          <ac:chgData name="Erik Ejlskov Jensen (Delegate)" userId="4aa40976-d7c6-47fa-b4ba-cf0621f5de0c" providerId="ADAL" clId="{6D7A88D4-C5F0-4994-984B-E2718CD50A90}" dt="2024-06-08T11:30:03.999" v="301" actId="20577"/>
          <ac:spMkLst>
            <pc:docMk/>
            <pc:sldMk cId="2855933629" sldId="263"/>
            <ac:spMk id="2" creationId="{6FDCB942-34B0-A7DB-43F9-BE76AEE31C7F}"/>
          </ac:spMkLst>
        </pc:spChg>
      </pc:sldChg>
      <pc:sldChg chg="modSp new mod">
        <pc:chgData name="Erik Ejlskov Jensen (Delegate)" userId="4aa40976-d7c6-47fa-b4ba-cf0621f5de0c" providerId="ADAL" clId="{6D7A88D4-C5F0-4994-984B-E2718CD50A90}" dt="2024-06-08T11:30:17.768" v="308" actId="20577"/>
        <pc:sldMkLst>
          <pc:docMk/>
          <pc:sldMk cId="41144073" sldId="264"/>
        </pc:sldMkLst>
        <pc:spChg chg="mod">
          <ac:chgData name="Erik Ejlskov Jensen (Delegate)" userId="4aa40976-d7c6-47fa-b4ba-cf0621f5de0c" providerId="ADAL" clId="{6D7A88D4-C5F0-4994-984B-E2718CD50A90}" dt="2024-06-08T11:30:17.768" v="308" actId="20577"/>
          <ac:spMkLst>
            <pc:docMk/>
            <pc:sldMk cId="41144073" sldId="264"/>
            <ac:spMk id="2" creationId="{46764B13-08C2-5DF8-A53C-BFEC16E91C07}"/>
          </ac:spMkLst>
        </pc:spChg>
      </pc:sldChg>
      <pc:sldChg chg="modSp new mod">
        <pc:chgData name="Erik Ejlskov Jensen (Delegate)" userId="4aa40976-d7c6-47fa-b4ba-cf0621f5de0c" providerId="ADAL" clId="{6D7A88D4-C5F0-4994-984B-E2718CD50A90}" dt="2024-06-08T11:30:32.168" v="315" actId="20577"/>
        <pc:sldMkLst>
          <pc:docMk/>
          <pc:sldMk cId="3659650217" sldId="265"/>
        </pc:sldMkLst>
        <pc:spChg chg="mod">
          <ac:chgData name="Erik Ejlskov Jensen (Delegate)" userId="4aa40976-d7c6-47fa-b4ba-cf0621f5de0c" providerId="ADAL" clId="{6D7A88D4-C5F0-4994-984B-E2718CD50A90}" dt="2024-06-08T11:30:32.168" v="315" actId="20577"/>
          <ac:spMkLst>
            <pc:docMk/>
            <pc:sldMk cId="3659650217" sldId="265"/>
            <ac:spMk id="2" creationId="{B403F286-DD29-2236-7333-80878DDF851A}"/>
          </ac:spMkLst>
        </pc:spChg>
      </pc:sldChg>
      <pc:sldChg chg="addSp modSp new mod setBg">
        <pc:chgData name="Erik Ejlskov Jensen (Delegate)" userId="4aa40976-d7c6-47fa-b4ba-cf0621f5de0c" providerId="ADAL" clId="{6D7A88D4-C5F0-4994-984B-E2718CD50A90}" dt="2024-06-08T11:37:32.132" v="516" actId="14100"/>
        <pc:sldMkLst>
          <pc:docMk/>
          <pc:sldMk cId="1406646759" sldId="266"/>
        </pc:sldMkLst>
        <pc:spChg chg="mod">
          <ac:chgData name="Erik Ejlskov Jensen (Delegate)" userId="4aa40976-d7c6-47fa-b4ba-cf0621f5de0c" providerId="ADAL" clId="{6D7A88D4-C5F0-4994-984B-E2718CD50A90}" dt="2024-06-08T11:36:53.446" v="506" actId="26606"/>
          <ac:spMkLst>
            <pc:docMk/>
            <pc:sldMk cId="1406646759" sldId="266"/>
            <ac:spMk id="2" creationId="{852AC18E-06F7-297B-4A55-D3F36AEDEDBD}"/>
          </ac:spMkLst>
        </pc:spChg>
        <pc:spChg chg="mod">
          <ac:chgData name="Erik Ejlskov Jensen (Delegate)" userId="4aa40976-d7c6-47fa-b4ba-cf0621f5de0c" providerId="ADAL" clId="{6D7A88D4-C5F0-4994-984B-E2718CD50A90}" dt="2024-06-08T11:37:32.132" v="516" actId="14100"/>
          <ac:spMkLst>
            <pc:docMk/>
            <pc:sldMk cId="1406646759" sldId="266"/>
            <ac:spMk id="3" creationId="{98B6C42F-8CB3-FB57-D11C-4033DD156FEC}"/>
          </ac:spMkLst>
        </pc:spChg>
        <pc:spChg chg="add">
          <ac:chgData name="Erik Ejlskov Jensen (Delegate)" userId="4aa40976-d7c6-47fa-b4ba-cf0621f5de0c" providerId="ADAL" clId="{6D7A88D4-C5F0-4994-984B-E2718CD50A90}" dt="2024-06-08T11:36:53.446" v="506" actId="26606"/>
          <ac:spMkLst>
            <pc:docMk/>
            <pc:sldMk cId="1406646759" sldId="266"/>
            <ac:spMk id="10" creationId="{743AA782-23D1-4521-8CAD-47662984AA08}"/>
          </ac:spMkLst>
        </pc:spChg>
        <pc:spChg chg="add">
          <ac:chgData name="Erik Ejlskov Jensen (Delegate)" userId="4aa40976-d7c6-47fa-b4ba-cf0621f5de0c" providerId="ADAL" clId="{6D7A88D4-C5F0-4994-984B-E2718CD50A90}" dt="2024-06-08T11:36:53.446" v="506" actId="26606"/>
          <ac:spMkLst>
            <pc:docMk/>
            <pc:sldMk cId="1406646759" sldId="266"/>
            <ac:spMk id="12" creationId="{71877DBC-BB60-40F0-AC93-2ACDBAAE60CE}"/>
          </ac:spMkLst>
        </pc:spChg>
        <pc:picChg chg="add mod">
          <ac:chgData name="Erik Ejlskov Jensen (Delegate)" userId="4aa40976-d7c6-47fa-b4ba-cf0621f5de0c" providerId="ADAL" clId="{6D7A88D4-C5F0-4994-984B-E2718CD50A90}" dt="2024-06-08T11:37:29.050" v="515" actId="14100"/>
          <ac:picMkLst>
            <pc:docMk/>
            <pc:sldMk cId="1406646759" sldId="266"/>
            <ac:picMk id="5" creationId="{1ACEDAF7-1A70-3E40-9618-12BBF5CB9F2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10C43F-3E16-49C6-AD05-32F4976728E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448E3975-F350-409E-961E-C1FA30270B42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/ import .sql scripts</a:t>
          </a:r>
        </a:p>
      </dgm:t>
    </dgm:pt>
    <dgm:pt modelId="{300A8558-D95C-4A8C-96FE-DED28CBA6255}" type="parTrans" cxnId="{6E81BCB0-4872-423A-BC7A-54BD0D11F26C}">
      <dgm:prSet/>
      <dgm:spPr/>
      <dgm:t>
        <a:bodyPr/>
        <a:lstStyle/>
        <a:p>
          <a:endParaRPr lang="da-DK"/>
        </a:p>
      </dgm:t>
    </dgm:pt>
    <dgm:pt modelId="{2222FC92-ECBE-4211-824B-7180040B8F6E}" type="sibTrans" cxnId="{6E81BCB0-4872-423A-BC7A-54BD0D11F26C}">
      <dgm:prSet/>
      <dgm:spPr/>
      <dgm:t>
        <a:bodyPr/>
        <a:lstStyle/>
        <a:p>
          <a:endParaRPr lang="da-DK"/>
        </a:p>
      </dgm:t>
    </dgm:pt>
    <dgm:pt modelId="{5BDA23E7-CD7B-4116-8BED-B124C1207CCE}">
      <dgm:prSet phldrT="[Text]"/>
      <dgm:spPr/>
      <dgm:t>
        <a:bodyPr/>
        <a:lstStyle/>
        <a:p>
          <a:r>
            <a:rPr lang="da-DK" dirty="0" err="1"/>
            <a:t>Build</a:t>
          </a:r>
          <a:r>
            <a:rPr lang="da-DK" dirty="0"/>
            <a:t> &amp; </a:t>
          </a:r>
          <a:br>
            <a:rPr lang="da-DK" dirty="0"/>
          </a:br>
          <a:r>
            <a:rPr lang="da-DK" dirty="0" err="1"/>
            <a:t>Analyze</a:t>
          </a:r>
          <a:endParaRPr lang="da-DK" dirty="0"/>
        </a:p>
      </dgm:t>
    </dgm:pt>
    <dgm:pt modelId="{55EA46AA-A97D-47AB-948A-8DFC986C69C9}" type="parTrans" cxnId="{779C647E-015A-4C77-AB4B-0D45AEA726EC}">
      <dgm:prSet/>
      <dgm:spPr/>
      <dgm:t>
        <a:bodyPr/>
        <a:lstStyle/>
        <a:p>
          <a:endParaRPr lang="da-DK"/>
        </a:p>
      </dgm:t>
    </dgm:pt>
    <dgm:pt modelId="{E2954140-73D6-4E03-AB2E-A989A597C2F4}" type="sibTrans" cxnId="{779C647E-015A-4C77-AB4B-0D45AEA726EC}">
      <dgm:prSet/>
      <dgm:spPr/>
      <dgm:t>
        <a:bodyPr/>
        <a:lstStyle/>
        <a:p>
          <a:endParaRPr lang="da-DK"/>
        </a:p>
      </dgm:t>
    </dgm:pt>
    <dgm:pt modelId="{9B591033-2E08-4ED9-A29E-6DC6DAC82764}">
      <dgm:prSet phldrT="[Text]"/>
      <dgm:spPr/>
      <dgm:t>
        <a:bodyPr/>
        <a:lstStyle/>
        <a:p>
          <a:r>
            <a:rPr lang="da-DK" dirty="0"/>
            <a:t>.</a:t>
          </a:r>
          <a:r>
            <a:rPr lang="da-DK" dirty="0" err="1"/>
            <a:t>dacpac</a:t>
          </a:r>
          <a:endParaRPr lang="da-DK" dirty="0"/>
        </a:p>
      </dgm:t>
    </dgm:pt>
    <dgm:pt modelId="{24D38860-8D96-45E5-8A06-3B60A78681B1}" type="parTrans" cxnId="{BA73E25F-C5F7-4ABC-AE73-135243FC80CB}">
      <dgm:prSet/>
      <dgm:spPr/>
      <dgm:t>
        <a:bodyPr/>
        <a:lstStyle/>
        <a:p>
          <a:endParaRPr lang="da-DK"/>
        </a:p>
      </dgm:t>
    </dgm:pt>
    <dgm:pt modelId="{99A12832-2C87-4DDA-94D1-36F783CA2F00}" type="sibTrans" cxnId="{BA73E25F-C5F7-4ABC-AE73-135243FC80CB}">
      <dgm:prSet/>
      <dgm:spPr/>
      <dgm:t>
        <a:bodyPr/>
        <a:lstStyle/>
        <a:p>
          <a:endParaRPr lang="da-DK"/>
        </a:p>
      </dgm:t>
    </dgm:pt>
    <dgm:pt modelId="{E8728787-E04E-42EF-B96D-714BA78209B0}">
      <dgm:prSet phldrT="[Text]"/>
      <dgm:spPr/>
      <dgm:t>
        <a:bodyPr/>
        <a:lstStyle/>
        <a:p>
          <a:r>
            <a:rPr lang="da-DK" dirty="0" err="1"/>
            <a:t>Deploy</a:t>
          </a:r>
          <a:endParaRPr lang="da-DK" dirty="0"/>
        </a:p>
      </dgm:t>
    </dgm:pt>
    <dgm:pt modelId="{4837EE24-EA5A-4C24-9502-3764214C5376}" type="parTrans" cxnId="{1787405F-47C9-4272-B74A-6352841C2C93}">
      <dgm:prSet/>
      <dgm:spPr/>
      <dgm:t>
        <a:bodyPr/>
        <a:lstStyle/>
        <a:p>
          <a:endParaRPr lang="da-DK"/>
        </a:p>
      </dgm:t>
    </dgm:pt>
    <dgm:pt modelId="{C4A6F205-37C9-4354-874D-8C42B96C59AB}" type="sibTrans" cxnId="{1787405F-47C9-4272-B74A-6352841C2C93}">
      <dgm:prSet/>
      <dgm:spPr/>
      <dgm:t>
        <a:bodyPr/>
        <a:lstStyle/>
        <a:p>
          <a:endParaRPr lang="da-DK"/>
        </a:p>
      </dgm:t>
    </dgm:pt>
    <dgm:pt modelId="{E2781B85-23C5-47F5-A314-A53FEC2676F4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SQL </a:t>
          </a:r>
          <a:r>
            <a:rPr lang="da-DK" dirty="0" err="1"/>
            <a:t>project</a:t>
          </a:r>
          <a:endParaRPr lang="da-DK" dirty="0"/>
        </a:p>
      </dgm:t>
    </dgm:pt>
    <dgm:pt modelId="{26961ECA-6096-40E8-B40C-5B473881918C}" type="parTrans" cxnId="{18685F88-6952-439F-B780-AF6836302E25}">
      <dgm:prSet/>
      <dgm:spPr/>
      <dgm:t>
        <a:bodyPr/>
        <a:lstStyle/>
        <a:p>
          <a:endParaRPr lang="da-DK"/>
        </a:p>
      </dgm:t>
    </dgm:pt>
    <dgm:pt modelId="{B9DE06DB-E1C1-4918-8F8A-25B7C150B6BD}" type="sibTrans" cxnId="{18685F88-6952-439F-B780-AF6836302E25}">
      <dgm:prSet/>
      <dgm:spPr/>
      <dgm:t>
        <a:bodyPr/>
        <a:lstStyle/>
        <a:p>
          <a:endParaRPr lang="da-DK"/>
        </a:p>
      </dgm:t>
    </dgm:pt>
    <dgm:pt modelId="{2A3D8034-F9CB-4B8A-8470-D184BF43A967}" type="pres">
      <dgm:prSet presAssocID="{3310C43F-3E16-49C6-AD05-32F4976728E0}" presName="Name0" presStyleCnt="0">
        <dgm:presLayoutVars>
          <dgm:dir/>
          <dgm:resizeHandles val="exact"/>
        </dgm:presLayoutVars>
      </dgm:prSet>
      <dgm:spPr/>
    </dgm:pt>
    <dgm:pt modelId="{034C7B45-0BB1-44B4-AFD9-807D3BCEDB34}" type="pres">
      <dgm:prSet presAssocID="{E2781B85-23C5-47F5-A314-A53FEC2676F4}" presName="node" presStyleLbl="node1" presStyleIdx="0" presStyleCnt="5">
        <dgm:presLayoutVars>
          <dgm:bulletEnabled val="1"/>
        </dgm:presLayoutVars>
      </dgm:prSet>
      <dgm:spPr/>
    </dgm:pt>
    <dgm:pt modelId="{8BB0CBD4-D577-4FC6-8910-D716CF87EA32}" type="pres">
      <dgm:prSet presAssocID="{B9DE06DB-E1C1-4918-8F8A-25B7C150B6BD}" presName="sibTrans" presStyleLbl="sibTrans2D1" presStyleIdx="0" presStyleCnt="4"/>
      <dgm:spPr/>
    </dgm:pt>
    <dgm:pt modelId="{5E073228-6456-4705-9EFC-DF31E001ADD8}" type="pres">
      <dgm:prSet presAssocID="{B9DE06DB-E1C1-4918-8F8A-25B7C150B6BD}" presName="connectorText" presStyleLbl="sibTrans2D1" presStyleIdx="0" presStyleCnt="4"/>
      <dgm:spPr/>
    </dgm:pt>
    <dgm:pt modelId="{DD773DFE-B24C-4C06-8085-09ECE31007FD}" type="pres">
      <dgm:prSet presAssocID="{448E3975-F350-409E-961E-C1FA30270B42}" presName="node" presStyleLbl="node1" presStyleIdx="1" presStyleCnt="5">
        <dgm:presLayoutVars>
          <dgm:bulletEnabled val="1"/>
        </dgm:presLayoutVars>
      </dgm:prSet>
      <dgm:spPr/>
    </dgm:pt>
    <dgm:pt modelId="{55FDB1A8-FABE-46DF-B8A6-AA7953EF33F3}" type="pres">
      <dgm:prSet presAssocID="{2222FC92-ECBE-4211-824B-7180040B8F6E}" presName="sibTrans" presStyleLbl="sibTrans2D1" presStyleIdx="1" presStyleCnt="4"/>
      <dgm:spPr/>
    </dgm:pt>
    <dgm:pt modelId="{9B8E9802-7BFB-410D-AEE9-41E33AD5BB37}" type="pres">
      <dgm:prSet presAssocID="{2222FC92-ECBE-4211-824B-7180040B8F6E}" presName="connectorText" presStyleLbl="sibTrans2D1" presStyleIdx="1" presStyleCnt="4"/>
      <dgm:spPr/>
    </dgm:pt>
    <dgm:pt modelId="{D8EF8B05-7319-4A29-B179-EA0D5A0F841F}" type="pres">
      <dgm:prSet presAssocID="{5BDA23E7-CD7B-4116-8BED-B124C1207CCE}" presName="node" presStyleLbl="node1" presStyleIdx="2" presStyleCnt="5">
        <dgm:presLayoutVars>
          <dgm:bulletEnabled val="1"/>
        </dgm:presLayoutVars>
      </dgm:prSet>
      <dgm:spPr/>
    </dgm:pt>
    <dgm:pt modelId="{5C2C9D36-5430-4F5F-8F1A-EF5293350EE4}" type="pres">
      <dgm:prSet presAssocID="{E2954140-73D6-4E03-AB2E-A989A597C2F4}" presName="sibTrans" presStyleLbl="sibTrans2D1" presStyleIdx="2" presStyleCnt="4"/>
      <dgm:spPr/>
    </dgm:pt>
    <dgm:pt modelId="{7D226EDA-898A-4D42-A2EF-B705DC85121B}" type="pres">
      <dgm:prSet presAssocID="{E2954140-73D6-4E03-AB2E-A989A597C2F4}" presName="connectorText" presStyleLbl="sibTrans2D1" presStyleIdx="2" presStyleCnt="4"/>
      <dgm:spPr/>
    </dgm:pt>
    <dgm:pt modelId="{25CF4E32-50A8-404A-B405-5983C24DD11A}" type="pres">
      <dgm:prSet presAssocID="{9B591033-2E08-4ED9-A29E-6DC6DAC82764}" presName="node" presStyleLbl="node1" presStyleIdx="3" presStyleCnt="5">
        <dgm:presLayoutVars>
          <dgm:bulletEnabled val="1"/>
        </dgm:presLayoutVars>
      </dgm:prSet>
      <dgm:spPr/>
    </dgm:pt>
    <dgm:pt modelId="{5EFD958F-B420-4026-9D9A-EC672108D7A8}" type="pres">
      <dgm:prSet presAssocID="{99A12832-2C87-4DDA-94D1-36F783CA2F00}" presName="sibTrans" presStyleLbl="sibTrans2D1" presStyleIdx="3" presStyleCnt="4"/>
      <dgm:spPr/>
    </dgm:pt>
    <dgm:pt modelId="{E465F3CD-2F7C-4CCD-B119-82585A73B49B}" type="pres">
      <dgm:prSet presAssocID="{99A12832-2C87-4DDA-94D1-36F783CA2F00}" presName="connectorText" presStyleLbl="sibTrans2D1" presStyleIdx="3" presStyleCnt="4"/>
      <dgm:spPr/>
    </dgm:pt>
    <dgm:pt modelId="{66A9D402-A8F9-4F13-9B80-9670EB258763}" type="pres">
      <dgm:prSet presAssocID="{E8728787-E04E-42EF-B96D-714BA78209B0}" presName="node" presStyleLbl="node1" presStyleIdx="4" presStyleCnt="5">
        <dgm:presLayoutVars>
          <dgm:bulletEnabled val="1"/>
        </dgm:presLayoutVars>
      </dgm:prSet>
      <dgm:spPr/>
    </dgm:pt>
  </dgm:ptLst>
  <dgm:cxnLst>
    <dgm:cxn modelId="{BA4C7D29-6996-4271-B348-351F041BE72D}" type="presOf" srcId="{E2781B85-23C5-47F5-A314-A53FEC2676F4}" destId="{034C7B45-0BB1-44B4-AFD9-807D3BCEDB34}" srcOrd="0" destOrd="0" presId="urn:microsoft.com/office/officeart/2005/8/layout/process1"/>
    <dgm:cxn modelId="{BC0F012D-362F-43E3-9AED-CFFFF834E79E}" type="presOf" srcId="{5BDA23E7-CD7B-4116-8BED-B124C1207CCE}" destId="{D8EF8B05-7319-4A29-B179-EA0D5A0F841F}" srcOrd="0" destOrd="0" presId="urn:microsoft.com/office/officeart/2005/8/layout/process1"/>
    <dgm:cxn modelId="{C8CFA433-2C19-4B13-8893-25FE6CBA2514}" type="presOf" srcId="{99A12832-2C87-4DDA-94D1-36F783CA2F00}" destId="{5EFD958F-B420-4026-9D9A-EC672108D7A8}" srcOrd="0" destOrd="0" presId="urn:microsoft.com/office/officeart/2005/8/layout/process1"/>
    <dgm:cxn modelId="{07451F3A-1886-4C15-976D-B19ECC8C66F5}" type="presOf" srcId="{E2954140-73D6-4E03-AB2E-A989A597C2F4}" destId="{5C2C9D36-5430-4F5F-8F1A-EF5293350EE4}" srcOrd="0" destOrd="0" presId="urn:microsoft.com/office/officeart/2005/8/layout/process1"/>
    <dgm:cxn modelId="{1787405F-47C9-4272-B74A-6352841C2C93}" srcId="{3310C43F-3E16-49C6-AD05-32F4976728E0}" destId="{E8728787-E04E-42EF-B96D-714BA78209B0}" srcOrd="4" destOrd="0" parTransId="{4837EE24-EA5A-4C24-9502-3764214C5376}" sibTransId="{C4A6F205-37C9-4354-874D-8C42B96C59AB}"/>
    <dgm:cxn modelId="{BA73E25F-C5F7-4ABC-AE73-135243FC80CB}" srcId="{3310C43F-3E16-49C6-AD05-32F4976728E0}" destId="{9B591033-2E08-4ED9-A29E-6DC6DAC82764}" srcOrd="3" destOrd="0" parTransId="{24D38860-8D96-45E5-8A06-3B60A78681B1}" sibTransId="{99A12832-2C87-4DDA-94D1-36F783CA2F00}"/>
    <dgm:cxn modelId="{E844D76B-52D9-401D-85F0-2C486721BF72}" type="presOf" srcId="{E2954140-73D6-4E03-AB2E-A989A597C2F4}" destId="{7D226EDA-898A-4D42-A2EF-B705DC85121B}" srcOrd="1" destOrd="0" presId="urn:microsoft.com/office/officeart/2005/8/layout/process1"/>
    <dgm:cxn modelId="{FEBF1F54-DEB4-4416-BC00-6BC3C09B6483}" type="presOf" srcId="{448E3975-F350-409E-961E-C1FA30270B42}" destId="{DD773DFE-B24C-4C06-8085-09ECE31007FD}" srcOrd="0" destOrd="0" presId="urn:microsoft.com/office/officeart/2005/8/layout/process1"/>
    <dgm:cxn modelId="{7388587D-1A71-4F23-AA6D-B05B11290CEC}" type="presOf" srcId="{B9DE06DB-E1C1-4918-8F8A-25B7C150B6BD}" destId="{5E073228-6456-4705-9EFC-DF31E001ADD8}" srcOrd="1" destOrd="0" presId="urn:microsoft.com/office/officeart/2005/8/layout/process1"/>
    <dgm:cxn modelId="{779C647E-015A-4C77-AB4B-0D45AEA726EC}" srcId="{3310C43F-3E16-49C6-AD05-32F4976728E0}" destId="{5BDA23E7-CD7B-4116-8BED-B124C1207CCE}" srcOrd="2" destOrd="0" parTransId="{55EA46AA-A97D-47AB-948A-8DFC986C69C9}" sibTransId="{E2954140-73D6-4E03-AB2E-A989A597C2F4}"/>
    <dgm:cxn modelId="{D544D880-D7E0-472D-9CEE-457BC015917B}" type="presOf" srcId="{B9DE06DB-E1C1-4918-8F8A-25B7C150B6BD}" destId="{8BB0CBD4-D577-4FC6-8910-D716CF87EA32}" srcOrd="0" destOrd="0" presId="urn:microsoft.com/office/officeart/2005/8/layout/process1"/>
    <dgm:cxn modelId="{85C44085-2959-40CC-A618-E7A5F579E70D}" type="presOf" srcId="{9B591033-2E08-4ED9-A29E-6DC6DAC82764}" destId="{25CF4E32-50A8-404A-B405-5983C24DD11A}" srcOrd="0" destOrd="0" presId="urn:microsoft.com/office/officeart/2005/8/layout/process1"/>
    <dgm:cxn modelId="{18685F88-6952-439F-B780-AF6836302E25}" srcId="{3310C43F-3E16-49C6-AD05-32F4976728E0}" destId="{E2781B85-23C5-47F5-A314-A53FEC2676F4}" srcOrd="0" destOrd="0" parTransId="{26961ECA-6096-40E8-B40C-5B473881918C}" sibTransId="{B9DE06DB-E1C1-4918-8F8A-25B7C150B6BD}"/>
    <dgm:cxn modelId="{7CE7FE9B-6189-4FDA-9664-B122DABE4707}" type="presOf" srcId="{2222FC92-ECBE-4211-824B-7180040B8F6E}" destId="{9B8E9802-7BFB-410D-AEE9-41E33AD5BB37}" srcOrd="1" destOrd="0" presId="urn:microsoft.com/office/officeart/2005/8/layout/process1"/>
    <dgm:cxn modelId="{206842A9-AB13-4538-B7E5-57968D987685}" type="presOf" srcId="{2222FC92-ECBE-4211-824B-7180040B8F6E}" destId="{55FDB1A8-FABE-46DF-B8A6-AA7953EF33F3}" srcOrd="0" destOrd="0" presId="urn:microsoft.com/office/officeart/2005/8/layout/process1"/>
    <dgm:cxn modelId="{0FB9E9AF-0E14-4851-845F-6617A0AA650C}" type="presOf" srcId="{3310C43F-3E16-49C6-AD05-32F4976728E0}" destId="{2A3D8034-F9CB-4B8A-8470-D184BF43A967}" srcOrd="0" destOrd="0" presId="urn:microsoft.com/office/officeart/2005/8/layout/process1"/>
    <dgm:cxn modelId="{6E81BCB0-4872-423A-BC7A-54BD0D11F26C}" srcId="{3310C43F-3E16-49C6-AD05-32F4976728E0}" destId="{448E3975-F350-409E-961E-C1FA30270B42}" srcOrd="1" destOrd="0" parTransId="{300A8558-D95C-4A8C-96FE-DED28CBA6255}" sibTransId="{2222FC92-ECBE-4211-824B-7180040B8F6E}"/>
    <dgm:cxn modelId="{A8B996BF-1418-4730-99D7-82CEF07B5AFC}" type="presOf" srcId="{99A12832-2C87-4DDA-94D1-36F783CA2F00}" destId="{E465F3CD-2F7C-4CCD-B119-82585A73B49B}" srcOrd="1" destOrd="0" presId="urn:microsoft.com/office/officeart/2005/8/layout/process1"/>
    <dgm:cxn modelId="{36D490C5-D32E-4B5A-A2B8-FF35B628A995}" type="presOf" srcId="{E8728787-E04E-42EF-B96D-714BA78209B0}" destId="{66A9D402-A8F9-4F13-9B80-9670EB258763}" srcOrd="0" destOrd="0" presId="urn:microsoft.com/office/officeart/2005/8/layout/process1"/>
    <dgm:cxn modelId="{C5480B98-764B-4B03-88CA-028B393025EF}" type="presParOf" srcId="{2A3D8034-F9CB-4B8A-8470-D184BF43A967}" destId="{034C7B45-0BB1-44B4-AFD9-807D3BCEDB34}" srcOrd="0" destOrd="0" presId="urn:microsoft.com/office/officeart/2005/8/layout/process1"/>
    <dgm:cxn modelId="{41DC2844-CAC2-4C18-8967-1D0F8923E1E1}" type="presParOf" srcId="{2A3D8034-F9CB-4B8A-8470-D184BF43A967}" destId="{8BB0CBD4-D577-4FC6-8910-D716CF87EA32}" srcOrd="1" destOrd="0" presId="urn:microsoft.com/office/officeart/2005/8/layout/process1"/>
    <dgm:cxn modelId="{DC95C575-6DB9-43F2-A231-2AC9153292AB}" type="presParOf" srcId="{8BB0CBD4-D577-4FC6-8910-D716CF87EA32}" destId="{5E073228-6456-4705-9EFC-DF31E001ADD8}" srcOrd="0" destOrd="0" presId="urn:microsoft.com/office/officeart/2005/8/layout/process1"/>
    <dgm:cxn modelId="{4CACBD94-94E9-4048-B128-3D9A1D211818}" type="presParOf" srcId="{2A3D8034-F9CB-4B8A-8470-D184BF43A967}" destId="{DD773DFE-B24C-4C06-8085-09ECE31007FD}" srcOrd="2" destOrd="0" presId="urn:microsoft.com/office/officeart/2005/8/layout/process1"/>
    <dgm:cxn modelId="{03011EF6-2B22-4B11-B644-F505A2C000BE}" type="presParOf" srcId="{2A3D8034-F9CB-4B8A-8470-D184BF43A967}" destId="{55FDB1A8-FABE-46DF-B8A6-AA7953EF33F3}" srcOrd="3" destOrd="0" presId="urn:microsoft.com/office/officeart/2005/8/layout/process1"/>
    <dgm:cxn modelId="{173D9DCD-9F12-4892-B849-B0D396A9C9B5}" type="presParOf" srcId="{55FDB1A8-FABE-46DF-B8A6-AA7953EF33F3}" destId="{9B8E9802-7BFB-410D-AEE9-41E33AD5BB37}" srcOrd="0" destOrd="0" presId="urn:microsoft.com/office/officeart/2005/8/layout/process1"/>
    <dgm:cxn modelId="{36999DB9-A5EB-4FC2-8222-38CDDF434406}" type="presParOf" srcId="{2A3D8034-F9CB-4B8A-8470-D184BF43A967}" destId="{D8EF8B05-7319-4A29-B179-EA0D5A0F841F}" srcOrd="4" destOrd="0" presId="urn:microsoft.com/office/officeart/2005/8/layout/process1"/>
    <dgm:cxn modelId="{3C8D8CEB-C436-49F8-8339-30CC363EB82C}" type="presParOf" srcId="{2A3D8034-F9CB-4B8A-8470-D184BF43A967}" destId="{5C2C9D36-5430-4F5F-8F1A-EF5293350EE4}" srcOrd="5" destOrd="0" presId="urn:microsoft.com/office/officeart/2005/8/layout/process1"/>
    <dgm:cxn modelId="{552FB0E0-9F30-4750-9D48-3B4834F9E787}" type="presParOf" srcId="{5C2C9D36-5430-4F5F-8F1A-EF5293350EE4}" destId="{7D226EDA-898A-4D42-A2EF-B705DC85121B}" srcOrd="0" destOrd="0" presId="urn:microsoft.com/office/officeart/2005/8/layout/process1"/>
    <dgm:cxn modelId="{481D4BEC-145A-46E1-A5E9-351D31D8803D}" type="presParOf" srcId="{2A3D8034-F9CB-4B8A-8470-D184BF43A967}" destId="{25CF4E32-50A8-404A-B405-5983C24DD11A}" srcOrd="6" destOrd="0" presId="urn:microsoft.com/office/officeart/2005/8/layout/process1"/>
    <dgm:cxn modelId="{7498BC0B-12AD-4AAD-96B1-D2A6976E9E18}" type="presParOf" srcId="{2A3D8034-F9CB-4B8A-8470-D184BF43A967}" destId="{5EFD958F-B420-4026-9D9A-EC672108D7A8}" srcOrd="7" destOrd="0" presId="urn:microsoft.com/office/officeart/2005/8/layout/process1"/>
    <dgm:cxn modelId="{4C910C46-0286-4213-BCB8-30343919DF49}" type="presParOf" srcId="{5EFD958F-B420-4026-9D9A-EC672108D7A8}" destId="{E465F3CD-2F7C-4CCD-B119-82585A73B49B}" srcOrd="0" destOrd="0" presId="urn:microsoft.com/office/officeart/2005/8/layout/process1"/>
    <dgm:cxn modelId="{F6E17CD3-D636-4FFC-889A-CA5F6E407334}" type="presParOf" srcId="{2A3D8034-F9CB-4B8A-8470-D184BF43A967}" destId="{66A9D402-A8F9-4F13-9B80-9670EB25876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10C43F-3E16-49C6-AD05-32F4976728E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448E3975-F350-409E-961E-C1FA30270B42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/ import .sql scripts</a:t>
          </a:r>
        </a:p>
      </dgm:t>
    </dgm:pt>
    <dgm:pt modelId="{300A8558-D95C-4A8C-96FE-DED28CBA6255}" type="parTrans" cxnId="{6E81BCB0-4872-423A-BC7A-54BD0D11F26C}">
      <dgm:prSet/>
      <dgm:spPr/>
      <dgm:t>
        <a:bodyPr/>
        <a:lstStyle/>
        <a:p>
          <a:endParaRPr lang="da-DK"/>
        </a:p>
      </dgm:t>
    </dgm:pt>
    <dgm:pt modelId="{2222FC92-ECBE-4211-824B-7180040B8F6E}" type="sibTrans" cxnId="{6E81BCB0-4872-423A-BC7A-54BD0D11F26C}">
      <dgm:prSet/>
      <dgm:spPr/>
      <dgm:t>
        <a:bodyPr/>
        <a:lstStyle/>
        <a:p>
          <a:endParaRPr lang="da-DK"/>
        </a:p>
      </dgm:t>
    </dgm:pt>
    <dgm:pt modelId="{5BDA23E7-CD7B-4116-8BED-B124C1207CCE}">
      <dgm:prSet phldrT="[Text]"/>
      <dgm:spPr/>
      <dgm:t>
        <a:bodyPr/>
        <a:lstStyle/>
        <a:p>
          <a:r>
            <a:rPr lang="da-DK" dirty="0" err="1"/>
            <a:t>Build</a:t>
          </a:r>
          <a:r>
            <a:rPr lang="da-DK" dirty="0"/>
            <a:t> &amp;</a:t>
          </a:r>
          <a:br>
            <a:rPr lang="da-DK" dirty="0"/>
          </a:br>
          <a:r>
            <a:rPr lang="da-DK" dirty="0" err="1"/>
            <a:t>Analyze</a:t>
          </a:r>
          <a:endParaRPr lang="da-DK" dirty="0"/>
        </a:p>
      </dgm:t>
    </dgm:pt>
    <dgm:pt modelId="{55EA46AA-A97D-47AB-948A-8DFC986C69C9}" type="parTrans" cxnId="{779C647E-015A-4C77-AB4B-0D45AEA726EC}">
      <dgm:prSet/>
      <dgm:spPr/>
      <dgm:t>
        <a:bodyPr/>
        <a:lstStyle/>
        <a:p>
          <a:endParaRPr lang="da-DK"/>
        </a:p>
      </dgm:t>
    </dgm:pt>
    <dgm:pt modelId="{E2954140-73D6-4E03-AB2E-A989A597C2F4}" type="sibTrans" cxnId="{779C647E-015A-4C77-AB4B-0D45AEA726EC}">
      <dgm:prSet/>
      <dgm:spPr/>
      <dgm:t>
        <a:bodyPr/>
        <a:lstStyle/>
        <a:p>
          <a:endParaRPr lang="da-DK"/>
        </a:p>
      </dgm:t>
    </dgm:pt>
    <dgm:pt modelId="{9B591033-2E08-4ED9-A29E-6DC6DAC82764}">
      <dgm:prSet phldrT="[Text]"/>
      <dgm:spPr/>
      <dgm:t>
        <a:bodyPr/>
        <a:lstStyle/>
        <a:p>
          <a:r>
            <a:rPr lang="da-DK" dirty="0"/>
            <a:t>.</a:t>
          </a:r>
          <a:r>
            <a:rPr lang="da-DK" dirty="0" err="1"/>
            <a:t>dacpac</a:t>
          </a:r>
          <a:endParaRPr lang="da-DK" dirty="0"/>
        </a:p>
      </dgm:t>
    </dgm:pt>
    <dgm:pt modelId="{24D38860-8D96-45E5-8A06-3B60A78681B1}" type="parTrans" cxnId="{BA73E25F-C5F7-4ABC-AE73-135243FC80CB}">
      <dgm:prSet/>
      <dgm:spPr/>
      <dgm:t>
        <a:bodyPr/>
        <a:lstStyle/>
        <a:p>
          <a:endParaRPr lang="da-DK"/>
        </a:p>
      </dgm:t>
    </dgm:pt>
    <dgm:pt modelId="{99A12832-2C87-4DDA-94D1-36F783CA2F00}" type="sibTrans" cxnId="{BA73E25F-C5F7-4ABC-AE73-135243FC80CB}">
      <dgm:prSet/>
      <dgm:spPr/>
      <dgm:t>
        <a:bodyPr/>
        <a:lstStyle/>
        <a:p>
          <a:endParaRPr lang="da-DK"/>
        </a:p>
      </dgm:t>
    </dgm:pt>
    <dgm:pt modelId="{E8728787-E04E-42EF-B96D-714BA78209B0}">
      <dgm:prSet phldrT="[Text]"/>
      <dgm:spPr/>
      <dgm:t>
        <a:bodyPr/>
        <a:lstStyle/>
        <a:p>
          <a:r>
            <a:rPr lang="da-DK" dirty="0" err="1"/>
            <a:t>Deploy</a:t>
          </a:r>
          <a:endParaRPr lang="da-DK" dirty="0"/>
        </a:p>
      </dgm:t>
    </dgm:pt>
    <dgm:pt modelId="{4837EE24-EA5A-4C24-9502-3764214C5376}" type="parTrans" cxnId="{1787405F-47C9-4272-B74A-6352841C2C93}">
      <dgm:prSet/>
      <dgm:spPr/>
      <dgm:t>
        <a:bodyPr/>
        <a:lstStyle/>
        <a:p>
          <a:endParaRPr lang="da-DK"/>
        </a:p>
      </dgm:t>
    </dgm:pt>
    <dgm:pt modelId="{C4A6F205-37C9-4354-874D-8C42B96C59AB}" type="sibTrans" cxnId="{1787405F-47C9-4272-B74A-6352841C2C93}">
      <dgm:prSet/>
      <dgm:spPr/>
      <dgm:t>
        <a:bodyPr/>
        <a:lstStyle/>
        <a:p>
          <a:endParaRPr lang="da-DK"/>
        </a:p>
      </dgm:t>
    </dgm:pt>
    <dgm:pt modelId="{E2781B85-23C5-47F5-A314-A53FEC2676F4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SQL </a:t>
          </a:r>
          <a:r>
            <a:rPr lang="da-DK" dirty="0" err="1"/>
            <a:t>project</a:t>
          </a:r>
          <a:endParaRPr lang="da-DK" dirty="0"/>
        </a:p>
      </dgm:t>
    </dgm:pt>
    <dgm:pt modelId="{26961ECA-6096-40E8-B40C-5B473881918C}" type="parTrans" cxnId="{18685F88-6952-439F-B780-AF6836302E25}">
      <dgm:prSet/>
      <dgm:spPr/>
      <dgm:t>
        <a:bodyPr/>
        <a:lstStyle/>
        <a:p>
          <a:endParaRPr lang="da-DK"/>
        </a:p>
      </dgm:t>
    </dgm:pt>
    <dgm:pt modelId="{B9DE06DB-E1C1-4918-8F8A-25B7C150B6BD}" type="sibTrans" cxnId="{18685F88-6952-439F-B780-AF6836302E25}">
      <dgm:prSet/>
      <dgm:spPr/>
      <dgm:t>
        <a:bodyPr/>
        <a:lstStyle/>
        <a:p>
          <a:endParaRPr lang="da-DK"/>
        </a:p>
      </dgm:t>
    </dgm:pt>
    <dgm:pt modelId="{2A3D8034-F9CB-4B8A-8470-D184BF43A967}" type="pres">
      <dgm:prSet presAssocID="{3310C43F-3E16-49C6-AD05-32F4976728E0}" presName="Name0" presStyleCnt="0">
        <dgm:presLayoutVars>
          <dgm:dir/>
          <dgm:resizeHandles val="exact"/>
        </dgm:presLayoutVars>
      </dgm:prSet>
      <dgm:spPr/>
    </dgm:pt>
    <dgm:pt modelId="{034C7B45-0BB1-44B4-AFD9-807D3BCEDB34}" type="pres">
      <dgm:prSet presAssocID="{E2781B85-23C5-47F5-A314-A53FEC2676F4}" presName="node" presStyleLbl="node1" presStyleIdx="0" presStyleCnt="5">
        <dgm:presLayoutVars>
          <dgm:bulletEnabled val="1"/>
        </dgm:presLayoutVars>
      </dgm:prSet>
      <dgm:spPr/>
    </dgm:pt>
    <dgm:pt modelId="{8BB0CBD4-D577-4FC6-8910-D716CF87EA32}" type="pres">
      <dgm:prSet presAssocID="{B9DE06DB-E1C1-4918-8F8A-25B7C150B6BD}" presName="sibTrans" presStyleLbl="sibTrans2D1" presStyleIdx="0" presStyleCnt="4"/>
      <dgm:spPr/>
    </dgm:pt>
    <dgm:pt modelId="{5E073228-6456-4705-9EFC-DF31E001ADD8}" type="pres">
      <dgm:prSet presAssocID="{B9DE06DB-E1C1-4918-8F8A-25B7C150B6BD}" presName="connectorText" presStyleLbl="sibTrans2D1" presStyleIdx="0" presStyleCnt="4"/>
      <dgm:spPr/>
    </dgm:pt>
    <dgm:pt modelId="{DD773DFE-B24C-4C06-8085-09ECE31007FD}" type="pres">
      <dgm:prSet presAssocID="{448E3975-F350-409E-961E-C1FA30270B42}" presName="node" presStyleLbl="node1" presStyleIdx="1" presStyleCnt="5">
        <dgm:presLayoutVars>
          <dgm:bulletEnabled val="1"/>
        </dgm:presLayoutVars>
      </dgm:prSet>
      <dgm:spPr/>
    </dgm:pt>
    <dgm:pt modelId="{55FDB1A8-FABE-46DF-B8A6-AA7953EF33F3}" type="pres">
      <dgm:prSet presAssocID="{2222FC92-ECBE-4211-824B-7180040B8F6E}" presName="sibTrans" presStyleLbl="sibTrans2D1" presStyleIdx="1" presStyleCnt="4"/>
      <dgm:spPr/>
    </dgm:pt>
    <dgm:pt modelId="{9B8E9802-7BFB-410D-AEE9-41E33AD5BB37}" type="pres">
      <dgm:prSet presAssocID="{2222FC92-ECBE-4211-824B-7180040B8F6E}" presName="connectorText" presStyleLbl="sibTrans2D1" presStyleIdx="1" presStyleCnt="4"/>
      <dgm:spPr/>
    </dgm:pt>
    <dgm:pt modelId="{D8EF8B05-7319-4A29-B179-EA0D5A0F841F}" type="pres">
      <dgm:prSet presAssocID="{5BDA23E7-CD7B-4116-8BED-B124C1207CCE}" presName="node" presStyleLbl="node1" presStyleIdx="2" presStyleCnt="5">
        <dgm:presLayoutVars>
          <dgm:bulletEnabled val="1"/>
        </dgm:presLayoutVars>
      </dgm:prSet>
      <dgm:spPr/>
    </dgm:pt>
    <dgm:pt modelId="{5C2C9D36-5430-4F5F-8F1A-EF5293350EE4}" type="pres">
      <dgm:prSet presAssocID="{E2954140-73D6-4E03-AB2E-A989A597C2F4}" presName="sibTrans" presStyleLbl="sibTrans2D1" presStyleIdx="2" presStyleCnt="4"/>
      <dgm:spPr/>
    </dgm:pt>
    <dgm:pt modelId="{7D226EDA-898A-4D42-A2EF-B705DC85121B}" type="pres">
      <dgm:prSet presAssocID="{E2954140-73D6-4E03-AB2E-A989A597C2F4}" presName="connectorText" presStyleLbl="sibTrans2D1" presStyleIdx="2" presStyleCnt="4"/>
      <dgm:spPr/>
    </dgm:pt>
    <dgm:pt modelId="{25CF4E32-50A8-404A-B405-5983C24DD11A}" type="pres">
      <dgm:prSet presAssocID="{9B591033-2E08-4ED9-A29E-6DC6DAC82764}" presName="node" presStyleLbl="node1" presStyleIdx="3" presStyleCnt="5">
        <dgm:presLayoutVars>
          <dgm:bulletEnabled val="1"/>
        </dgm:presLayoutVars>
      </dgm:prSet>
      <dgm:spPr/>
    </dgm:pt>
    <dgm:pt modelId="{5EFD958F-B420-4026-9D9A-EC672108D7A8}" type="pres">
      <dgm:prSet presAssocID="{99A12832-2C87-4DDA-94D1-36F783CA2F00}" presName="sibTrans" presStyleLbl="sibTrans2D1" presStyleIdx="3" presStyleCnt="4"/>
      <dgm:spPr/>
    </dgm:pt>
    <dgm:pt modelId="{E465F3CD-2F7C-4CCD-B119-82585A73B49B}" type="pres">
      <dgm:prSet presAssocID="{99A12832-2C87-4DDA-94D1-36F783CA2F00}" presName="connectorText" presStyleLbl="sibTrans2D1" presStyleIdx="3" presStyleCnt="4"/>
      <dgm:spPr/>
    </dgm:pt>
    <dgm:pt modelId="{66A9D402-A8F9-4F13-9B80-9670EB258763}" type="pres">
      <dgm:prSet presAssocID="{E8728787-E04E-42EF-B96D-714BA78209B0}" presName="node" presStyleLbl="node1" presStyleIdx="4" presStyleCnt="5">
        <dgm:presLayoutVars>
          <dgm:bulletEnabled val="1"/>
        </dgm:presLayoutVars>
      </dgm:prSet>
      <dgm:spPr/>
    </dgm:pt>
  </dgm:ptLst>
  <dgm:cxnLst>
    <dgm:cxn modelId="{BA4C7D29-6996-4271-B348-351F041BE72D}" type="presOf" srcId="{E2781B85-23C5-47F5-A314-A53FEC2676F4}" destId="{034C7B45-0BB1-44B4-AFD9-807D3BCEDB34}" srcOrd="0" destOrd="0" presId="urn:microsoft.com/office/officeart/2005/8/layout/process1"/>
    <dgm:cxn modelId="{BC0F012D-362F-43E3-9AED-CFFFF834E79E}" type="presOf" srcId="{5BDA23E7-CD7B-4116-8BED-B124C1207CCE}" destId="{D8EF8B05-7319-4A29-B179-EA0D5A0F841F}" srcOrd="0" destOrd="0" presId="urn:microsoft.com/office/officeart/2005/8/layout/process1"/>
    <dgm:cxn modelId="{C8CFA433-2C19-4B13-8893-25FE6CBA2514}" type="presOf" srcId="{99A12832-2C87-4DDA-94D1-36F783CA2F00}" destId="{5EFD958F-B420-4026-9D9A-EC672108D7A8}" srcOrd="0" destOrd="0" presId="urn:microsoft.com/office/officeart/2005/8/layout/process1"/>
    <dgm:cxn modelId="{07451F3A-1886-4C15-976D-B19ECC8C66F5}" type="presOf" srcId="{E2954140-73D6-4E03-AB2E-A989A597C2F4}" destId="{5C2C9D36-5430-4F5F-8F1A-EF5293350EE4}" srcOrd="0" destOrd="0" presId="urn:microsoft.com/office/officeart/2005/8/layout/process1"/>
    <dgm:cxn modelId="{1787405F-47C9-4272-B74A-6352841C2C93}" srcId="{3310C43F-3E16-49C6-AD05-32F4976728E0}" destId="{E8728787-E04E-42EF-B96D-714BA78209B0}" srcOrd="4" destOrd="0" parTransId="{4837EE24-EA5A-4C24-9502-3764214C5376}" sibTransId="{C4A6F205-37C9-4354-874D-8C42B96C59AB}"/>
    <dgm:cxn modelId="{BA73E25F-C5F7-4ABC-AE73-135243FC80CB}" srcId="{3310C43F-3E16-49C6-AD05-32F4976728E0}" destId="{9B591033-2E08-4ED9-A29E-6DC6DAC82764}" srcOrd="3" destOrd="0" parTransId="{24D38860-8D96-45E5-8A06-3B60A78681B1}" sibTransId="{99A12832-2C87-4DDA-94D1-36F783CA2F00}"/>
    <dgm:cxn modelId="{E844D76B-52D9-401D-85F0-2C486721BF72}" type="presOf" srcId="{E2954140-73D6-4E03-AB2E-A989A597C2F4}" destId="{7D226EDA-898A-4D42-A2EF-B705DC85121B}" srcOrd="1" destOrd="0" presId="urn:microsoft.com/office/officeart/2005/8/layout/process1"/>
    <dgm:cxn modelId="{FEBF1F54-DEB4-4416-BC00-6BC3C09B6483}" type="presOf" srcId="{448E3975-F350-409E-961E-C1FA30270B42}" destId="{DD773DFE-B24C-4C06-8085-09ECE31007FD}" srcOrd="0" destOrd="0" presId="urn:microsoft.com/office/officeart/2005/8/layout/process1"/>
    <dgm:cxn modelId="{7388587D-1A71-4F23-AA6D-B05B11290CEC}" type="presOf" srcId="{B9DE06DB-E1C1-4918-8F8A-25B7C150B6BD}" destId="{5E073228-6456-4705-9EFC-DF31E001ADD8}" srcOrd="1" destOrd="0" presId="urn:microsoft.com/office/officeart/2005/8/layout/process1"/>
    <dgm:cxn modelId="{779C647E-015A-4C77-AB4B-0D45AEA726EC}" srcId="{3310C43F-3E16-49C6-AD05-32F4976728E0}" destId="{5BDA23E7-CD7B-4116-8BED-B124C1207CCE}" srcOrd="2" destOrd="0" parTransId="{55EA46AA-A97D-47AB-948A-8DFC986C69C9}" sibTransId="{E2954140-73D6-4E03-AB2E-A989A597C2F4}"/>
    <dgm:cxn modelId="{D544D880-D7E0-472D-9CEE-457BC015917B}" type="presOf" srcId="{B9DE06DB-E1C1-4918-8F8A-25B7C150B6BD}" destId="{8BB0CBD4-D577-4FC6-8910-D716CF87EA32}" srcOrd="0" destOrd="0" presId="urn:microsoft.com/office/officeart/2005/8/layout/process1"/>
    <dgm:cxn modelId="{85C44085-2959-40CC-A618-E7A5F579E70D}" type="presOf" srcId="{9B591033-2E08-4ED9-A29E-6DC6DAC82764}" destId="{25CF4E32-50A8-404A-B405-5983C24DD11A}" srcOrd="0" destOrd="0" presId="urn:microsoft.com/office/officeart/2005/8/layout/process1"/>
    <dgm:cxn modelId="{18685F88-6952-439F-B780-AF6836302E25}" srcId="{3310C43F-3E16-49C6-AD05-32F4976728E0}" destId="{E2781B85-23C5-47F5-A314-A53FEC2676F4}" srcOrd="0" destOrd="0" parTransId="{26961ECA-6096-40E8-B40C-5B473881918C}" sibTransId="{B9DE06DB-E1C1-4918-8F8A-25B7C150B6BD}"/>
    <dgm:cxn modelId="{7CE7FE9B-6189-4FDA-9664-B122DABE4707}" type="presOf" srcId="{2222FC92-ECBE-4211-824B-7180040B8F6E}" destId="{9B8E9802-7BFB-410D-AEE9-41E33AD5BB37}" srcOrd="1" destOrd="0" presId="urn:microsoft.com/office/officeart/2005/8/layout/process1"/>
    <dgm:cxn modelId="{206842A9-AB13-4538-B7E5-57968D987685}" type="presOf" srcId="{2222FC92-ECBE-4211-824B-7180040B8F6E}" destId="{55FDB1A8-FABE-46DF-B8A6-AA7953EF33F3}" srcOrd="0" destOrd="0" presId="urn:microsoft.com/office/officeart/2005/8/layout/process1"/>
    <dgm:cxn modelId="{0FB9E9AF-0E14-4851-845F-6617A0AA650C}" type="presOf" srcId="{3310C43F-3E16-49C6-AD05-32F4976728E0}" destId="{2A3D8034-F9CB-4B8A-8470-D184BF43A967}" srcOrd="0" destOrd="0" presId="urn:microsoft.com/office/officeart/2005/8/layout/process1"/>
    <dgm:cxn modelId="{6E81BCB0-4872-423A-BC7A-54BD0D11F26C}" srcId="{3310C43F-3E16-49C6-AD05-32F4976728E0}" destId="{448E3975-F350-409E-961E-C1FA30270B42}" srcOrd="1" destOrd="0" parTransId="{300A8558-D95C-4A8C-96FE-DED28CBA6255}" sibTransId="{2222FC92-ECBE-4211-824B-7180040B8F6E}"/>
    <dgm:cxn modelId="{A8B996BF-1418-4730-99D7-82CEF07B5AFC}" type="presOf" srcId="{99A12832-2C87-4DDA-94D1-36F783CA2F00}" destId="{E465F3CD-2F7C-4CCD-B119-82585A73B49B}" srcOrd="1" destOrd="0" presId="urn:microsoft.com/office/officeart/2005/8/layout/process1"/>
    <dgm:cxn modelId="{36D490C5-D32E-4B5A-A2B8-FF35B628A995}" type="presOf" srcId="{E8728787-E04E-42EF-B96D-714BA78209B0}" destId="{66A9D402-A8F9-4F13-9B80-9670EB258763}" srcOrd="0" destOrd="0" presId="urn:microsoft.com/office/officeart/2005/8/layout/process1"/>
    <dgm:cxn modelId="{C5480B98-764B-4B03-88CA-028B393025EF}" type="presParOf" srcId="{2A3D8034-F9CB-4B8A-8470-D184BF43A967}" destId="{034C7B45-0BB1-44B4-AFD9-807D3BCEDB34}" srcOrd="0" destOrd="0" presId="urn:microsoft.com/office/officeart/2005/8/layout/process1"/>
    <dgm:cxn modelId="{41DC2844-CAC2-4C18-8967-1D0F8923E1E1}" type="presParOf" srcId="{2A3D8034-F9CB-4B8A-8470-D184BF43A967}" destId="{8BB0CBD4-D577-4FC6-8910-D716CF87EA32}" srcOrd="1" destOrd="0" presId="urn:microsoft.com/office/officeart/2005/8/layout/process1"/>
    <dgm:cxn modelId="{DC95C575-6DB9-43F2-A231-2AC9153292AB}" type="presParOf" srcId="{8BB0CBD4-D577-4FC6-8910-D716CF87EA32}" destId="{5E073228-6456-4705-9EFC-DF31E001ADD8}" srcOrd="0" destOrd="0" presId="urn:microsoft.com/office/officeart/2005/8/layout/process1"/>
    <dgm:cxn modelId="{4CACBD94-94E9-4048-B128-3D9A1D211818}" type="presParOf" srcId="{2A3D8034-F9CB-4B8A-8470-D184BF43A967}" destId="{DD773DFE-B24C-4C06-8085-09ECE31007FD}" srcOrd="2" destOrd="0" presId="urn:microsoft.com/office/officeart/2005/8/layout/process1"/>
    <dgm:cxn modelId="{03011EF6-2B22-4B11-B644-F505A2C000BE}" type="presParOf" srcId="{2A3D8034-F9CB-4B8A-8470-D184BF43A967}" destId="{55FDB1A8-FABE-46DF-B8A6-AA7953EF33F3}" srcOrd="3" destOrd="0" presId="urn:microsoft.com/office/officeart/2005/8/layout/process1"/>
    <dgm:cxn modelId="{173D9DCD-9F12-4892-B849-B0D396A9C9B5}" type="presParOf" srcId="{55FDB1A8-FABE-46DF-B8A6-AA7953EF33F3}" destId="{9B8E9802-7BFB-410D-AEE9-41E33AD5BB37}" srcOrd="0" destOrd="0" presId="urn:microsoft.com/office/officeart/2005/8/layout/process1"/>
    <dgm:cxn modelId="{36999DB9-A5EB-4FC2-8222-38CDDF434406}" type="presParOf" srcId="{2A3D8034-F9CB-4B8A-8470-D184BF43A967}" destId="{D8EF8B05-7319-4A29-B179-EA0D5A0F841F}" srcOrd="4" destOrd="0" presId="urn:microsoft.com/office/officeart/2005/8/layout/process1"/>
    <dgm:cxn modelId="{3C8D8CEB-C436-49F8-8339-30CC363EB82C}" type="presParOf" srcId="{2A3D8034-F9CB-4B8A-8470-D184BF43A967}" destId="{5C2C9D36-5430-4F5F-8F1A-EF5293350EE4}" srcOrd="5" destOrd="0" presId="urn:microsoft.com/office/officeart/2005/8/layout/process1"/>
    <dgm:cxn modelId="{552FB0E0-9F30-4750-9D48-3B4834F9E787}" type="presParOf" srcId="{5C2C9D36-5430-4F5F-8F1A-EF5293350EE4}" destId="{7D226EDA-898A-4D42-A2EF-B705DC85121B}" srcOrd="0" destOrd="0" presId="urn:microsoft.com/office/officeart/2005/8/layout/process1"/>
    <dgm:cxn modelId="{481D4BEC-145A-46E1-A5E9-351D31D8803D}" type="presParOf" srcId="{2A3D8034-F9CB-4B8A-8470-D184BF43A967}" destId="{25CF4E32-50A8-404A-B405-5983C24DD11A}" srcOrd="6" destOrd="0" presId="urn:microsoft.com/office/officeart/2005/8/layout/process1"/>
    <dgm:cxn modelId="{7498BC0B-12AD-4AAD-96B1-D2A6976E9E18}" type="presParOf" srcId="{2A3D8034-F9CB-4B8A-8470-D184BF43A967}" destId="{5EFD958F-B420-4026-9D9A-EC672108D7A8}" srcOrd="7" destOrd="0" presId="urn:microsoft.com/office/officeart/2005/8/layout/process1"/>
    <dgm:cxn modelId="{4C910C46-0286-4213-BCB8-30343919DF49}" type="presParOf" srcId="{5EFD958F-B420-4026-9D9A-EC672108D7A8}" destId="{E465F3CD-2F7C-4CCD-B119-82585A73B49B}" srcOrd="0" destOrd="0" presId="urn:microsoft.com/office/officeart/2005/8/layout/process1"/>
    <dgm:cxn modelId="{F6E17CD3-D636-4FFC-889A-CA5F6E407334}" type="presParOf" srcId="{2A3D8034-F9CB-4B8A-8470-D184BF43A967}" destId="{66A9D402-A8F9-4F13-9B80-9670EB25876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31C839-3BB7-44CF-B508-4816BEEE6B12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96572666-F0E1-4E56-A762-5E8F9A802527}">
      <dgm:prSet phldrT="[Text]"/>
      <dgm:spPr/>
      <dgm:t>
        <a:bodyPr/>
        <a:lstStyle/>
        <a:p>
          <a:r>
            <a:rPr lang="da-DK" dirty="0" err="1"/>
            <a:t>sqlpackage</a:t>
          </a:r>
          <a:endParaRPr lang="da-DK" dirty="0"/>
        </a:p>
      </dgm:t>
    </dgm:pt>
    <dgm:pt modelId="{EAF12371-18EC-4F93-8929-DCA27DA40385}" type="parTrans" cxnId="{FFEAC56C-5F49-4A12-A768-D2E3590E03E3}">
      <dgm:prSet/>
      <dgm:spPr/>
      <dgm:t>
        <a:bodyPr/>
        <a:lstStyle/>
        <a:p>
          <a:endParaRPr lang="da-DK"/>
        </a:p>
      </dgm:t>
    </dgm:pt>
    <dgm:pt modelId="{9E3B2B32-76A8-4BDB-970D-05CFFA71648F}" type="sibTrans" cxnId="{FFEAC56C-5F49-4A12-A768-D2E3590E03E3}">
      <dgm:prSet/>
      <dgm:spPr/>
      <dgm:t>
        <a:bodyPr/>
        <a:lstStyle/>
        <a:p>
          <a:endParaRPr lang="da-DK"/>
        </a:p>
      </dgm:t>
    </dgm:pt>
    <dgm:pt modelId="{1E487766-F738-4AF1-B41D-315211AE932E}">
      <dgm:prSet phldrT="[Text]"/>
      <dgm:spPr/>
      <dgm:t>
        <a:bodyPr/>
        <a:lstStyle/>
        <a:p>
          <a:r>
            <a:rPr lang="da-DK" dirty="0" err="1"/>
            <a:t>DacFx</a:t>
          </a:r>
          <a:endParaRPr lang="da-DK" dirty="0"/>
        </a:p>
      </dgm:t>
    </dgm:pt>
    <dgm:pt modelId="{D1C340AF-34C4-47D7-BAE0-1372492AD7BE}" type="parTrans" cxnId="{279F668A-3C13-4035-99F5-D86668FDB9CA}">
      <dgm:prSet/>
      <dgm:spPr/>
      <dgm:t>
        <a:bodyPr/>
        <a:lstStyle/>
        <a:p>
          <a:endParaRPr lang="da-DK"/>
        </a:p>
      </dgm:t>
    </dgm:pt>
    <dgm:pt modelId="{284FD73C-5DD6-4D0C-A235-20C8AEC45B3C}" type="sibTrans" cxnId="{279F668A-3C13-4035-99F5-D86668FDB9CA}">
      <dgm:prSet/>
      <dgm:spPr/>
      <dgm:t>
        <a:bodyPr/>
        <a:lstStyle/>
        <a:p>
          <a:endParaRPr lang="da-DK"/>
        </a:p>
      </dgm:t>
    </dgm:pt>
    <dgm:pt modelId="{E3C831D1-FA0E-4539-84AE-2968D7ECF4FF}">
      <dgm:prSet phldrT="[Text]"/>
      <dgm:spPr/>
      <dgm:t>
        <a:bodyPr/>
        <a:lstStyle/>
        <a:p>
          <a:r>
            <a:rPr lang="da-DK" dirty="0" err="1">
              <a:solidFill>
                <a:srgbClr val="7030A0"/>
              </a:solidFill>
            </a:rPr>
            <a:t>SqlScriptDom</a:t>
          </a:r>
          <a:endParaRPr lang="da-DK" dirty="0">
            <a:solidFill>
              <a:srgbClr val="7030A0"/>
            </a:solidFill>
          </a:endParaRPr>
        </a:p>
      </dgm:t>
    </dgm:pt>
    <dgm:pt modelId="{9F9468E5-A47D-466C-A8F0-97EA2C964A4B}" type="parTrans" cxnId="{E31D1E81-DD94-478F-BD08-B7A1EF414C92}">
      <dgm:prSet/>
      <dgm:spPr/>
      <dgm:t>
        <a:bodyPr/>
        <a:lstStyle/>
        <a:p>
          <a:endParaRPr lang="da-DK"/>
        </a:p>
      </dgm:t>
    </dgm:pt>
    <dgm:pt modelId="{120D1B82-2FE8-4469-A1FE-EBCB2E42661D}" type="sibTrans" cxnId="{E31D1E81-DD94-478F-BD08-B7A1EF414C92}">
      <dgm:prSet/>
      <dgm:spPr/>
      <dgm:t>
        <a:bodyPr/>
        <a:lstStyle/>
        <a:p>
          <a:endParaRPr lang="da-DK"/>
        </a:p>
      </dgm:t>
    </dgm:pt>
    <dgm:pt modelId="{2E5B426B-B604-4824-B242-A15ECAE16254}">
      <dgm:prSet phldrT="[Text]"/>
      <dgm:spPr/>
      <dgm:t>
        <a:bodyPr/>
        <a:lstStyle/>
        <a:p>
          <a:r>
            <a:rPr lang="da-DK" dirty="0" err="1">
              <a:solidFill>
                <a:srgbClr val="7030A0"/>
              </a:solidFill>
            </a:rPr>
            <a:t>SqlClient</a:t>
          </a:r>
          <a:endParaRPr lang="da-DK" dirty="0">
            <a:solidFill>
              <a:srgbClr val="7030A0"/>
            </a:solidFill>
          </a:endParaRPr>
        </a:p>
        <a:p>
          <a:endParaRPr lang="da-DK" dirty="0"/>
        </a:p>
      </dgm:t>
    </dgm:pt>
    <dgm:pt modelId="{B94636BA-3476-4565-A42F-129E2BD2B762}" type="parTrans" cxnId="{60443D43-D573-4093-9F45-E1F2D47AE25B}">
      <dgm:prSet/>
      <dgm:spPr/>
      <dgm:t>
        <a:bodyPr/>
        <a:lstStyle/>
        <a:p>
          <a:endParaRPr lang="da-DK"/>
        </a:p>
      </dgm:t>
    </dgm:pt>
    <dgm:pt modelId="{C9C9F263-33B3-4993-AC3D-5732C910977B}" type="sibTrans" cxnId="{60443D43-D573-4093-9F45-E1F2D47AE25B}">
      <dgm:prSet/>
      <dgm:spPr/>
      <dgm:t>
        <a:bodyPr/>
        <a:lstStyle/>
        <a:p>
          <a:endParaRPr lang="da-DK"/>
        </a:p>
      </dgm:t>
    </dgm:pt>
    <dgm:pt modelId="{388F7B59-22E5-4E9F-9B8D-02B79CC3EA0C}" type="pres">
      <dgm:prSet presAssocID="{C331C839-3BB7-44CF-B508-4816BEEE6B12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79823007-ADD9-4055-905B-36D15AA96BE7}" type="pres">
      <dgm:prSet presAssocID="{C331C839-3BB7-44CF-B508-4816BEEE6B12}" presName="outerBox" presStyleCnt="0"/>
      <dgm:spPr/>
    </dgm:pt>
    <dgm:pt modelId="{C0A8F827-6B94-4758-8EAC-045D3B51F98F}" type="pres">
      <dgm:prSet presAssocID="{C331C839-3BB7-44CF-B508-4816BEEE6B12}" presName="outerBoxParent" presStyleLbl="node1" presStyleIdx="0" presStyleCnt="1"/>
      <dgm:spPr/>
    </dgm:pt>
    <dgm:pt modelId="{A18AC8DD-D052-4EE8-87A2-48B81C611E66}" type="pres">
      <dgm:prSet presAssocID="{C331C839-3BB7-44CF-B508-4816BEEE6B12}" presName="outerBoxChildren" presStyleCnt="0"/>
      <dgm:spPr/>
    </dgm:pt>
    <dgm:pt modelId="{6C21030C-B6E0-4185-AA4C-1CEC63367092}" type="pres">
      <dgm:prSet presAssocID="{1E487766-F738-4AF1-B41D-315211AE932E}" presName="oChild" presStyleLbl="fgAcc1" presStyleIdx="0" presStyleCnt="2">
        <dgm:presLayoutVars>
          <dgm:bulletEnabled val="1"/>
        </dgm:presLayoutVars>
      </dgm:prSet>
      <dgm:spPr/>
    </dgm:pt>
    <dgm:pt modelId="{0289AD00-02A6-40D5-BCE4-DBA5103B9F03}" type="pres">
      <dgm:prSet presAssocID="{284FD73C-5DD6-4D0C-A235-20C8AEC45B3C}" presName="outerSibTrans" presStyleCnt="0"/>
      <dgm:spPr/>
    </dgm:pt>
    <dgm:pt modelId="{76EED65C-FA62-4835-87B6-397BE9C42B7D}" type="pres">
      <dgm:prSet presAssocID="{2E5B426B-B604-4824-B242-A15ECAE16254}" presName="oChild" presStyleLbl="fgAcc1" presStyleIdx="1" presStyleCnt="2">
        <dgm:presLayoutVars>
          <dgm:bulletEnabled val="1"/>
        </dgm:presLayoutVars>
      </dgm:prSet>
      <dgm:spPr/>
    </dgm:pt>
  </dgm:ptLst>
  <dgm:cxnLst>
    <dgm:cxn modelId="{CF21240C-2944-4F35-859A-5A9D37C5B5CD}" type="presOf" srcId="{E3C831D1-FA0E-4539-84AE-2968D7ECF4FF}" destId="{6C21030C-B6E0-4185-AA4C-1CEC63367092}" srcOrd="0" destOrd="1" presId="urn:microsoft.com/office/officeart/2005/8/layout/target2"/>
    <dgm:cxn modelId="{CDE8F737-EE5D-4DDD-869A-A5F4D80F81B6}" type="presOf" srcId="{C331C839-3BB7-44CF-B508-4816BEEE6B12}" destId="{388F7B59-22E5-4E9F-9B8D-02B79CC3EA0C}" srcOrd="0" destOrd="0" presId="urn:microsoft.com/office/officeart/2005/8/layout/target2"/>
    <dgm:cxn modelId="{60443D43-D573-4093-9F45-E1F2D47AE25B}" srcId="{96572666-F0E1-4E56-A762-5E8F9A802527}" destId="{2E5B426B-B604-4824-B242-A15ECAE16254}" srcOrd="1" destOrd="0" parTransId="{B94636BA-3476-4565-A42F-129E2BD2B762}" sibTransId="{C9C9F263-33B3-4993-AC3D-5732C910977B}"/>
    <dgm:cxn modelId="{992E3868-3BC7-446E-9FEB-8C90D17F44D1}" type="presOf" srcId="{2E5B426B-B604-4824-B242-A15ECAE16254}" destId="{76EED65C-FA62-4835-87B6-397BE9C42B7D}" srcOrd="0" destOrd="0" presId="urn:microsoft.com/office/officeart/2005/8/layout/target2"/>
    <dgm:cxn modelId="{FFEAC56C-5F49-4A12-A768-D2E3590E03E3}" srcId="{C331C839-3BB7-44CF-B508-4816BEEE6B12}" destId="{96572666-F0E1-4E56-A762-5E8F9A802527}" srcOrd="0" destOrd="0" parTransId="{EAF12371-18EC-4F93-8929-DCA27DA40385}" sibTransId="{9E3B2B32-76A8-4BDB-970D-05CFFA71648F}"/>
    <dgm:cxn modelId="{E31D1E81-DD94-478F-BD08-B7A1EF414C92}" srcId="{1E487766-F738-4AF1-B41D-315211AE932E}" destId="{E3C831D1-FA0E-4539-84AE-2968D7ECF4FF}" srcOrd="0" destOrd="0" parTransId="{9F9468E5-A47D-466C-A8F0-97EA2C964A4B}" sibTransId="{120D1B82-2FE8-4469-A1FE-EBCB2E42661D}"/>
    <dgm:cxn modelId="{D5627281-8ECA-4C1A-BC23-990F954F2198}" type="presOf" srcId="{96572666-F0E1-4E56-A762-5E8F9A802527}" destId="{C0A8F827-6B94-4758-8EAC-045D3B51F98F}" srcOrd="0" destOrd="0" presId="urn:microsoft.com/office/officeart/2005/8/layout/target2"/>
    <dgm:cxn modelId="{279F668A-3C13-4035-99F5-D86668FDB9CA}" srcId="{96572666-F0E1-4E56-A762-5E8F9A802527}" destId="{1E487766-F738-4AF1-B41D-315211AE932E}" srcOrd="0" destOrd="0" parTransId="{D1C340AF-34C4-47D7-BAE0-1372492AD7BE}" sibTransId="{284FD73C-5DD6-4D0C-A235-20C8AEC45B3C}"/>
    <dgm:cxn modelId="{804D2DB5-C069-40EF-8161-DD2C46E29D7F}" type="presOf" srcId="{1E487766-F738-4AF1-B41D-315211AE932E}" destId="{6C21030C-B6E0-4185-AA4C-1CEC63367092}" srcOrd="0" destOrd="0" presId="urn:microsoft.com/office/officeart/2005/8/layout/target2"/>
    <dgm:cxn modelId="{3DA90033-AB0A-4A72-8F09-BF8DED313860}" type="presParOf" srcId="{388F7B59-22E5-4E9F-9B8D-02B79CC3EA0C}" destId="{79823007-ADD9-4055-905B-36D15AA96BE7}" srcOrd="0" destOrd="0" presId="urn:microsoft.com/office/officeart/2005/8/layout/target2"/>
    <dgm:cxn modelId="{6206BB40-5FCF-4545-8471-6EFF034AD457}" type="presParOf" srcId="{79823007-ADD9-4055-905B-36D15AA96BE7}" destId="{C0A8F827-6B94-4758-8EAC-045D3B51F98F}" srcOrd="0" destOrd="0" presId="urn:microsoft.com/office/officeart/2005/8/layout/target2"/>
    <dgm:cxn modelId="{477F29C9-01BF-41EE-82E3-07C244D1A853}" type="presParOf" srcId="{79823007-ADD9-4055-905B-36D15AA96BE7}" destId="{A18AC8DD-D052-4EE8-87A2-48B81C611E66}" srcOrd="1" destOrd="0" presId="urn:microsoft.com/office/officeart/2005/8/layout/target2"/>
    <dgm:cxn modelId="{7CAA5DF1-6991-4839-8A71-4FCB3D123C67}" type="presParOf" srcId="{A18AC8DD-D052-4EE8-87A2-48B81C611E66}" destId="{6C21030C-B6E0-4185-AA4C-1CEC63367092}" srcOrd="0" destOrd="0" presId="urn:microsoft.com/office/officeart/2005/8/layout/target2"/>
    <dgm:cxn modelId="{84257F1F-C41D-43D1-A79D-B458AB6C4081}" type="presParOf" srcId="{A18AC8DD-D052-4EE8-87A2-48B81C611E66}" destId="{0289AD00-02A6-40D5-BCE4-DBA5103B9F03}" srcOrd="1" destOrd="0" presId="urn:microsoft.com/office/officeart/2005/8/layout/target2"/>
    <dgm:cxn modelId="{B4A294FD-0DC9-4C98-A437-D076B080813E}" type="presParOf" srcId="{A18AC8DD-D052-4EE8-87A2-48B81C611E66}" destId="{76EED65C-FA62-4835-87B6-397BE9C42B7D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10C43F-3E16-49C6-AD05-32F4976728E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a-DK"/>
        </a:p>
      </dgm:t>
    </dgm:pt>
    <dgm:pt modelId="{448E3975-F350-409E-961E-C1FA30270B42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.sql scripts</a:t>
          </a:r>
        </a:p>
      </dgm:t>
    </dgm:pt>
    <dgm:pt modelId="{300A8558-D95C-4A8C-96FE-DED28CBA6255}" type="parTrans" cxnId="{6E81BCB0-4872-423A-BC7A-54BD0D11F26C}">
      <dgm:prSet/>
      <dgm:spPr/>
      <dgm:t>
        <a:bodyPr/>
        <a:lstStyle/>
        <a:p>
          <a:endParaRPr lang="da-DK"/>
        </a:p>
      </dgm:t>
    </dgm:pt>
    <dgm:pt modelId="{2222FC92-ECBE-4211-824B-7180040B8F6E}" type="sibTrans" cxnId="{6E81BCB0-4872-423A-BC7A-54BD0D11F26C}">
      <dgm:prSet/>
      <dgm:spPr/>
      <dgm:t>
        <a:bodyPr/>
        <a:lstStyle/>
        <a:p>
          <a:endParaRPr lang="da-DK"/>
        </a:p>
      </dgm:t>
    </dgm:pt>
    <dgm:pt modelId="{5BDA23E7-CD7B-4116-8BED-B124C1207CCE}">
      <dgm:prSet phldrT="[Text]"/>
      <dgm:spPr/>
      <dgm:t>
        <a:bodyPr/>
        <a:lstStyle/>
        <a:p>
          <a:r>
            <a:rPr lang="da-DK" dirty="0" err="1"/>
            <a:t>Build</a:t>
          </a:r>
          <a:endParaRPr lang="da-DK" dirty="0"/>
        </a:p>
      </dgm:t>
    </dgm:pt>
    <dgm:pt modelId="{55EA46AA-A97D-47AB-948A-8DFC986C69C9}" type="parTrans" cxnId="{779C647E-015A-4C77-AB4B-0D45AEA726EC}">
      <dgm:prSet/>
      <dgm:spPr/>
      <dgm:t>
        <a:bodyPr/>
        <a:lstStyle/>
        <a:p>
          <a:endParaRPr lang="da-DK"/>
        </a:p>
      </dgm:t>
    </dgm:pt>
    <dgm:pt modelId="{E2954140-73D6-4E03-AB2E-A989A597C2F4}" type="sibTrans" cxnId="{779C647E-015A-4C77-AB4B-0D45AEA726EC}">
      <dgm:prSet/>
      <dgm:spPr/>
      <dgm:t>
        <a:bodyPr/>
        <a:lstStyle/>
        <a:p>
          <a:endParaRPr lang="da-DK"/>
        </a:p>
      </dgm:t>
    </dgm:pt>
    <dgm:pt modelId="{9B591033-2E08-4ED9-A29E-6DC6DAC82764}">
      <dgm:prSet phldrT="[Text]"/>
      <dgm:spPr/>
      <dgm:t>
        <a:bodyPr/>
        <a:lstStyle/>
        <a:p>
          <a:r>
            <a:rPr lang="da-DK" dirty="0"/>
            <a:t>.</a:t>
          </a:r>
          <a:r>
            <a:rPr lang="da-DK" dirty="0" err="1"/>
            <a:t>dacpac</a:t>
          </a:r>
          <a:endParaRPr lang="da-DK" dirty="0"/>
        </a:p>
      </dgm:t>
    </dgm:pt>
    <dgm:pt modelId="{24D38860-8D96-45E5-8A06-3B60A78681B1}" type="parTrans" cxnId="{BA73E25F-C5F7-4ABC-AE73-135243FC80CB}">
      <dgm:prSet/>
      <dgm:spPr/>
      <dgm:t>
        <a:bodyPr/>
        <a:lstStyle/>
        <a:p>
          <a:endParaRPr lang="da-DK"/>
        </a:p>
      </dgm:t>
    </dgm:pt>
    <dgm:pt modelId="{99A12832-2C87-4DDA-94D1-36F783CA2F00}" type="sibTrans" cxnId="{BA73E25F-C5F7-4ABC-AE73-135243FC80CB}">
      <dgm:prSet/>
      <dgm:spPr/>
      <dgm:t>
        <a:bodyPr/>
        <a:lstStyle/>
        <a:p>
          <a:endParaRPr lang="da-DK"/>
        </a:p>
      </dgm:t>
    </dgm:pt>
    <dgm:pt modelId="{E8728787-E04E-42EF-B96D-714BA78209B0}">
      <dgm:prSet phldrT="[Text]"/>
      <dgm:spPr/>
      <dgm:t>
        <a:bodyPr/>
        <a:lstStyle/>
        <a:p>
          <a:r>
            <a:rPr lang="da-DK" dirty="0" err="1"/>
            <a:t>Deploy</a:t>
          </a:r>
          <a:endParaRPr lang="da-DK" dirty="0"/>
        </a:p>
      </dgm:t>
    </dgm:pt>
    <dgm:pt modelId="{4837EE24-EA5A-4C24-9502-3764214C5376}" type="parTrans" cxnId="{1787405F-47C9-4272-B74A-6352841C2C93}">
      <dgm:prSet/>
      <dgm:spPr/>
      <dgm:t>
        <a:bodyPr/>
        <a:lstStyle/>
        <a:p>
          <a:endParaRPr lang="da-DK"/>
        </a:p>
      </dgm:t>
    </dgm:pt>
    <dgm:pt modelId="{C4A6F205-37C9-4354-874D-8C42B96C59AB}" type="sibTrans" cxnId="{1787405F-47C9-4272-B74A-6352841C2C93}">
      <dgm:prSet/>
      <dgm:spPr/>
      <dgm:t>
        <a:bodyPr/>
        <a:lstStyle/>
        <a:p>
          <a:endParaRPr lang="da-DK"/>
        </a:p>
      </dgm:t>
    </dgm:pt>
    <dgm:pt modelId="{E2781B85-23C5-47F5-A314-A53FEC2676F4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.</a:t>
          </a:r>
          <a:r>
            <a:rPr lang="da-DK" dirty="0" err="1"/>
            <a:t>sqlproj</a:t>
          </a:r>
          <a:endParaRPr lang="da-DK" dirty="0"/>
        </a:p>
      </dgm:t>
    </dgm:pt>
    <dgm:pt modelId="{26961ECA-6096-40E8-B40C-5B473881918C}" type="parTrans" cxnId="{18685F88-6952-439F-B780-AF6836302E25}">
      <dgm:prSet/>
      <dgm:spPr/>
      <dgm:t>
        <a:bodyPr/>
        <a:lstStyle/>
        <a:p>
          <a:endParaRPr lang="da-DK"/>
        </a:p>
      </dgm:t>
    </dgm:pt>
    <dgm:pt modelId="{B9DE06DB-E1C1-4918-8F8A-25B7C150B6BD}" type="sibTrans" cxnId="{18685F88-6952-439F-B780-AF6836302E25}">
      <dgm:prSet/>
      <dgm:spPr/>
      <dgm:t>
        <a:bodyPr/>
        <a:lstStyle/>
        <a:p>
          <a:endParaRPr lang="da-DK"/>
        </a:p>
      </dgm:t>
    </dgm:pt>
    <dgm:pt modelId="{2A3D8034-F9CB-4B8A-8470-D184BF43A967}" type="pres">
      <dgm:prSet presAssocID="{3310C43F-3E16-49C6-AD05-32F4976728E0}" presName="Name0" presStyleCnt="0">
        <dgm:presLayoutVars>
          <dgm:dir/>
          <dgm:resizeHandles val="exact"/>
        </dgm:presLayoutVars>
      </dgm:prSet>
      <dgm:spPr/>
    </dgm:pt>
    <dgm:pt modelId="{034C7B45-0BB1-44B4-AFD9-807D3BCEDB34}" type="pres">
      <dgm:prSet presAssocID="{E2781B85-23C5-47F5-A314-A53FEC2676F4}" presName="node" presStyleLbl="node1" presStyleIdx="0" presStyleCnt="5">
        <dgm:presLayoutVars>
          <dgm:bulletEnabled val="1"/>
        </dgm:presLayoutVars>
      </dgm:prSet>
      <dgm:spPr/>
    </dgm:pt>
    <dgm:pt modelId="{8BB0CBD4-D577-4FC6-8910-D716CF87EA32}" type="pres">
      <dgm:prSet presAssocID="{B9DE06DB-E1C1-4918-8F8A-25B7C150B6BD}" presName="sibTrans" presStyleLbl="sibTrans2D1" presStyleIdx="0" presStyleCnt="4"/>
      <dgm:spPr/>
    </dgm:pt>
    <dgm:pt modelId="{5E073228-6456-4705-9EFC-DF31E001ADD8}" type="pres">
      <dgm:prSet presAssocID="{B9DE06DB-E1C1-4918-8F8A-25B7C150B6BD}" presName="connectorText" presStyleLbl="sibTrans2D1" presStyleIdx="0" presStyleCnt="4"/>
      <dgm:spPr/>
    </dgm:pt>
    <dgm:pt modelId="{DD773DFE-B24C-4C06-8085-09ECE31007FD}" type="pres">
      <dgm:prSet presAssocID="{448E3975-F350-409E-961E-C1FA30270B42}" presName="node" presStyleLbl="node1" presStyleIdx="1" presStyleCnt="5">
        <dgm:presLayoutVars>
          <dgm:bulletEnabled val="1"/>
        </dgm:presLayoutVars>
      </dgm:prSet>
      <dgm:spPr/>
    </dgm:pt>
    <dgm:pt modelId="{55FDB1A8-FABE-46DF-B8A6-AA7953EF33F3}" type="pres">
      <dgm:prSet presAssocID="{2222FC92-ECBE-4211-824B-7180040B8F6E}" presName="sibTrans" presStyleLbl="sibTrans2D1" presStyleIdx="1" presStyleCnt="4"/>
      <dgm:spPr/>
    </dgm:pt>
    <dgm:pt modelId="{9B8E9802-7BFB-410D-AEE9-41E33AD5BB37}" type="pres">
      <dgm:prSet presAssocID="{2222FC92-ECBE-4211-824B-7180040B8F6E}" presName="connectorText" presStyleLbl="sibTrans2D1" presStyleIdx="1" presStyleCnt="4"/>
      <dgm:spPr/>
    </dgm:pt>
    <dgm:pt modelId="{D8EF8B05-7319-4A29-B179-EA0D5A0F841F}" type="pres">
      <dgm:prSet presAssocID="{5BDA23E7-CD7B-4116-8BED-B124C1207CCE}" presName="node" presStyleLbl="node1" presStyleIdx="2" presStyleCnt="5">
        <dgm:presLayoutVars>
          <dgm:bulletEnabled val="1"/>
        </dgm:presLayoutVars>
      </dgm:prSet>
      <dgm:spPr/>
    </dgm:pt>
    <dgm:pt modelId="{5C2C9D36-5430-4F5F-8F1A-EF5293350EE4}" type="pres">
      <dgm:prSet presAssocID="{E2954140-73D6-4E03-AB2E-A989A597C2F4}" presName="sibTrans" presStyleLbl="sibTrans2D1" presStyleIdx="2" presStyleCnt="4"/>
      <dgm:spPr/>
    </dgm:pt>
    <dgm:pt modelId="{7D226EDA-898A-4D42-A2EF-B705DC85121B}" type="pres">
      <dgm:prSet presAssocID="{E2954140-73D6-4E03-AB2E-A989A597C2F4}" presName="connectorText" presStyleLbl="sibTrans2D1" presStyleIdx="2" presStyleCnt="4"/>
      <dgm:spPr/>
    </dgm:pt>
    <dgm:pt modelId="{25CF4E32-50A8-404A-B405-5983C24DD11A}" type="pres">
      <dgm:prSet presAssocID="{9B591033-2E08-4ED9-A29E-6DC6DAC82764}" presName="node" presStyleLbl="node1" presStyleIdx="3" presStyleCnt="5">
        <dgm:presLayoutVars>
          <dgm:bulletEnabled val="1"/>
        </dgm:presLayoutVars>
      </dgm:prSet>
      <dgm:spPr/>
    </dgm:pt>
    <dgm:pt modelId="{5EFD958F-B420-4026-9D9A-EC672108D7A8}" type="pres">
      <dgm:prSet presAssocID="{99A12832-2C87-4DDA-94D1-36F783CA2F00}" presName="sibTrans" presStyleLbl="sibTrans2D1" presStyleIdx="3" presStyleCnt="4"/>
      <dgm:spPr/>
    </dgm:pt>
    <dgm:pt modelId="{E465F3CD-2F7C-4CCD-B119-82585A73B49B}" type="pres">
      <dgm:prSet presAssocID="{99A12832-2C87-4DDA-94D1-36F783CA2F00}" presName="connectorText" presStyleLbl="sibTrans2D1" presStyleIdx="3" presStyleCnt="4"/>
      <dgm:spPr/>
    </dgm:pt>
    <dgm:pt modelId="{66A9D402-A8F9-4F13-9B80-9670EB258763}" type="pres">
      <dgm:prSet presAssocID="{E8728787-E04E-42EF-B96D-714BA78209B0}" presName="node" presStyleLbl="node1" presStyleIdx="4" presStyleCnt="5">
        <dgm:presLayoutVars>
          <dgm:bulletEnabled val="1"/>
        </dgm:presLayoutVars>
      </dgm:prSet>
      <dgm:spPr/>
    </dgm:pt>
  </dgm:ptLst>
  <dgm:cxnLst>
    <dgm:cxn modelId="{BA4C7D29-6996-4271-B348-351F041BE72D}" type="presOf" srcId="{E2781B85-23C5-47F5-A314-A53FEC2676F4}" destId="{034C7B45-0BB1-44B4-AFD9-807D3BCEDB34}" srcOrd="0" destOrd="0" presId="urn:microsoft.com/office/officeart/2005/8/layout/process1"/>
    <dgm:cxn modelId="{BC0F012D-362F-43E3-9AED-CFFFF834E79E}" type="presOf" srcId="{5BDA23E7-CD7B-4116-8BED-B124C1207CCE}" destId="{D8EF8B05-7319-4A29-B179-EA0D5A0F841F}" srcOrd="0" destOrd="0" presId="urn:microsoft.com/office/officeart/2005/8/layout/process1"/>
    <dgm:cxn modelId="{C8CFA433-2C19-4B13-8893-25FE6CBA2514}" type="presOf" srcId="{99A12832-2C87-4DDA-94D1-36F783CA2F00}" destId="{5EFD958F-B420-4026-9D9A-EC672108D7A8}" srcOrd="0" destOrd="0" presId="urn:microsoft.com/office/officeart/2005/8/layout/process1"/>
    <dgm:cxn modelId="{07451F3A-1886-4C15-976D-B19ECC8C66F5}" type="presOf" srcId="{E2954140-73D6-4E03-AB2E-A989A597C2F4}" destId="{5C2C9D36-5430-4F5F-8F1A-EF5293350EE4}" srcOrd="0" destOrd="0" presId="urn:microsoft.com/office/officeart/2005/8/layout/process1"/>
    <dgm:cxn modelId="{1787405F-47C9-4272-B74A-6352841C2C93}" srcId="{3310C43F-3E16-49C6-AD05-32F4976728E0}" destId="{E8728787-E04E-42EF-B96D-714BA78209B0}" srcOrd="4" destOrd="0" parTransId="{4837EE24-EA5A-4C24-9502-3764214C5376}" sibTransId="{C4A6F205-37C9-4354-874D-8C42B96C59AB}"/>
    <dgm:cxn modelId="{BA73E25F-C5F7-4ABC-AE73-135243FC80CB}" srcId="{3310C43F-3E16-49C6-AD05-32F4976728E0}" destId="{9B591033-2E08-4ED9-A29E-6DC6DAC82764}" srcOrd="3" destOrd="0" parTransId="{24D38860-8D96-45E5-8A06-3B60A78681B1}" sibTransId="{99A12832-2C87-4DDA-94D1-36F783CA2F00}"/>
    <dgm:cxn modelId="{E844D76B-52D9-401D-85F0-2C486721BF72}" type="presOf" srcId="{E2954140-73D6-4E03-AB2E-A989A597C2F4}" destId="{7D226EDA-898A-4D42-A2EF-B705DC85121B}" srcOrd="1" destOrd="0" presId="urn:microsoft.com/office/officeart/2005/8/layout/process1"/>
    <dgm:cxn modelId="{FEBF1F54-DEB4-4416-BC00-6BC3C09B6483}" type="presOf" srcId="{448E3975-F350-409E-961E-C1FA30270B42}" destId="{DD773DFE-B24C-4C06-8085-09ECE31007FD}" srcOrd="0" destOrd="0" presId="urn:microsoft.com/office/officeart/2005/8/layout/process1"/>
    <dgm:cxn modelId="{7388587D-1A71-4F23-AA6D-B05B11290CEC}" type="presOf" srcId="{B9DE06DB-E1C1-4918-8F8A-25B7C150B6BD}" destId="{5E073228-6456-4705-9EFC-DF31E001ADD8}" srcOrd="1" destOrd="0" presId="urn:microsoft.com/office/officeart/2005/8/layout/process1"/>
    <dgm:cxn modelId="{779C647E-015A-4C77-AB4B-0D45AEA726EC}" srcId="{3310C43F-3E16-49C6-AD05-32F4976728E0}" destId="{5BDA23E7-CD7B-4116-8BED-B124C1207CCE}" srcOrd="2" destOrd="0" parTransId="{55EA46AA-A97D-47AB-948A-8DFC986C69C9}" sibTransId="{E2954140-73D6-4E03-AB2E-A989A597C2F4}"/>
    <dgm:cxn modelId="{D544D880-D7E0-472D-9CEE-457BC015917B}" type="presOf" srcId="{B9DE06DB-E1C1-4918-8F8A-25B7C150B6BD}" destId="{8BB0CBD4-D577-4FC6-8910-D716CF87EA32}" srcOrd="0" destOrd="0" presId="urn:microsoft.com/office/officeart/2005/8/layout/process1"/>
    <dgm:cxn modelId="{85C44085-2959-40CC-A618-E7A5F579E70D}" type="presOf" srcId="{9B591033-2E08-4ED9-A29E-6DC6DAC82764}" destId="{25CF4E32-50A8-404A-B405-5983C24DD11A}" srcOrd="0" destOrd="0" presId="urn:microsoft.com/office/officeart/2005/8/layout/process1"/>
    <dgm:cxn modelId="{18685F88-6952-439F-B780-AF6836302E25}" srcId="{3310C43F-3E16-49C6-AD05-32F4976728E0}" destId="{E2781B85-23C5-47F5-A314-A53FEC2676F4}" srcOrd="0" destOrd="0" parTransId="{26961ECA-6096-40E8-B40C-5B473881918C}" sibTransId="{B9DE06DB-E1C1-4918-8F8A-25B7C150B6BD}"/>
    <dgm:cxn modelId="{7CE7FE9B-6189-4FDA-9664-B122DABE4707}" type="presOf" srcId="{2222FC92-ECBE-4211-824B-7180040B8F6E}" destId="{9B8E9802-7BFB-410D-AEE9-41E33AD5BB37}" srcOrd="1" destOrd="0" presId="urn:microsoft.com/office/officeart/2005/8/layout/process1"/>
    <dgm:cxn modelId="{206842A9-AB13-4538-B7E5-57968D987685}" type="presOf" srcId="{2222FC92-ECBE-4211-824B-7180040B8F6E}" destId="{55FDB1A8-FABE-46DF-B8A6-AA7953EF33F3}" srcOrd="0" destOrd="0" presId="urn:microsoft.com/office/officeart/2005/8/layout/process1"/>
    <dgm:cxn modelId="{0FB9E9AF-0E14-4851-845F-6617A0AA650C}" type="presOf" srcId="{3310C43F-3E16-49C6-AD05-32F4976728E0}" destId="{2A3D8034-F9CB-4B8A-8470-D184BF43A967}" srcOrd="0" destOrd="0" presId="urn:microsoft.com/office/officeart/2005/8/layout/process1"/>
    <dgm:cxn modelId="{6E81BCB0-4872-423A-BC7A-54BD0D11F26C}" srcId="{3310C43F-3E16-49C6-AD05-32F4976728E0}" destId="{448E3975-F350-409E-961E-C1FA30270B42}" srcOrd="1" destOrd="0" parTransId="{300A8558-D95C-4A8C-96FE-DED28CBA6255}" sibTransId="{2222FC92-ECBE-4211-824B-7180040B8F6E}"/>
    <dgm:cxn modelId="{A8B996BF-1418-4730-99D7-82CEF07B5AFC}" type="presOf" srcId="{99A12832-2C87-4DDA-94D1-36F783CA2F00}" destId="{E465F3CD-2F7C-4CCD-B119-82585A73B49B}" srcOrd="1" destOrd="0" presId="urn:microsoft.com/office/officeart/2005/8/layout/process1"/>
    <dgm:cxn modelId="{36D490C5-D32E-4B5A-A2B8-FF35B628A995}" type="presOf" srcId="{E8728787-E04E-42EF-B96D-714BA78209B0}" destId="{66A9D402-A8F9-4F13-9B80-9670EB258763}" srcOrd="0" destOrd="0" presId="urn:microsoft.com/office/officeart/2005/8/layout/process1"/>
    <dgm:cxn modelId="{C5480B98-764B-4B03-88CA-028B393025EF}" type="presParOf" srcId="{2A3D8034-F9CB-4B8A-8470-D184BF43A967}" destId="{034C7B45-0BB1-44B4-AFD9-807D3BCEDB34}" srcOrd="0" destOrd="0" presId="urn:microsoft.com/office/officeart/2005/8/layout/process1"/>
    <dgm:cxn modelId="{41DC2844-CAC2-4C18-8967-1D0F8923E1E1}" type="presParOf" srcId="{2A3D8034-F9CB-4B8A-8470-D184BF43A967}" destId="{8BB0CBD4-D577-4FC6-8910-D716CF87EA32}" srcOrd="1" destOrd="0" presId="urn:microsoft.com/office/officeart/2005/8/layout/process1"/>
    <dgm:cxn modelId="{DC95C575-6DB9-43F2-A231-2AC9153292AB}" type="presParOf" srcId="{8BB0CBD4-D577-4FC6-8910-D716CF87EA32}" destId="{5E073228-6456-4705-9EFC-DF31E001ADD8}" srcOrd="0" destOrd="0" presId="urn:microsoft.com/office/officeart/2005/8/layout/process1"/>
    <dgm:cxn modelId="{4CACBD94-94E9-4048-B128-3D9A1D211818}" type="presParOf" srcId="{2A3D8034-F9CB-4B8A-8470-D184BF43A967}" destId="{DD773DFE-B24C-4C06-8085-09ECE31007FD}" srcOrd="2" destOrd="0" presId="urn:microsoft.com/office/officeart/2005/8/layout/process1"/>
    <dgm:cxn modelId="{03011EF6-2B22-4B11-B644-F505A2C000BE}" type="presParOf" srcId="{2A3D8034-F9CB-4B8A-8470-D184BF43A967}" destId="{55FDB1A8-FABE-46DF-B8A6-AA7953EF33F3}" srcOrd="3" destOrd="0" presId="urn:microsoft.com/office/officeart/2005/8/layout/process1"/>
    <dgm:cxn modelId="{173D9DCD-9F12-4892-B849-B0D396A9C9B5}" type="presParOf" srcId="{55FDB1A8-FABE-46DF-B8A6-AA7953EF33F3}" destId="{9B8E9802-7BFB-410D-AEE9-41E33AD5BB37}" srcOrd="0" destOrd="0" presId="urn:microsoft.com/office/officeart/2005/8/layout/process1"/>
    <dgm:cxn modelId="{36999DB9-A5EB-4FC2-8222-38CDDF434406}" type="presParOf" srcId="{2A3D8034-F9CB-4B8A-8470-D184BF43A967}" destId="{D8EF8B05-7319-4A29-B179-EA0D5A0F841F}" srcOrd="4" destOrd="0" presId="urn:microsoft.com/office/officeart/2005/8/layout/process1"/>
    <dgm:cxn modelId="{3C8D8CEB-C436-49F8-8339-30CC363EB82C}" type="presParOf" srcId="{2A3D8034-F9CB-4B8A-8470-D184BF43A967}" destId="{5C2C9D36-5430-4F5F-8F1A-EF5293350EE4}" srcOrd="5" destOrd="0" presId="urn:microsoft.com/office/officeart/2005/8/layout/process1"/>
    <dgm:cxn modelId="{552FB0E0-9F30-4750-9D48-3B4834F9E787}" type="presParOf" srcId="{5C2C9D36-5430-4F5F-8F1A-EF5293350EE4}" destId="{7D226EDA-898A-4D42-A2EF-B705DC85121B}" srcOrd="0" destOrd="0" presId="urn:microsoft.com/office/officeart/2005/8/layout/process1"/>
    <dgm:cxn modelId="{481D4BEC-145A-46E1-A5E9-351D31D8803D}" type="presParOf" srcId="{2A3D8034-F9CB-4B8A-8470-D184BF43A967}" destId="{25CF4E32-50A8-404A-B405-5983C24DD11A}" srcOrd="6" destOrd="0" presId="urn:microsoft.com/office/officeart/2005/8/layout/process1"/>
    <dgm:cxn modelId="{7498BC0B-12AD-4AAD-96B1-D2A6976E9E18}" type="presParOf" srcId="{2A3D8034-F9CB-4B8A-8470-D184BF43A967}" destId="{5EFD958F-B420-4026-9D9A-EC672108D7A8}" srcOrd="7" destOrd="0" presId="urn:microsoft.com/office/officeart/2005/8/layout/process1"/>
    <dgm:cxn modelId="{4C910C46-0286-4213-BCB8-30343919DF49}" type="presParOf" srcId="{5EFD958F-B420-4026-9D9A-EC672108D7A8}" destId="{E465F3CD-2F7C-4CCD-B119-82585A73B49B}" srcOrd="0" destOrd="0" presId="urn:microsoft.com/office/officeart/2005/8/layout/process1"/>
    <dgm:cxn modelId="{F6E17CD3-D636-4FFC-889A-CA5F6E407334}" type="presParOf" srcId="{2A3D8034-F9CB-4B8A-8470-D184BF43A967}" destId="{66A9D402-A8F9-4F13-9B80-9670EB25876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C7B45-0BB1-44B4-AFD9-807D3BCEDB34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SQL </a:t>
          </a:r>
          <a:r>
            <a:rPr lang="da-DK" sz="1800" kern="1200" dirty="0" err="1"/>
            <a:t>project</a:t>
          </a:r>
          <a:endParaRPr lang="da-DK" sz="1800" kern="1200" dirty="0"/>
        </a:p>
      </dsp:txBody>
      <dsp:txXfrm>
        <a:off x="33106" y="1726125"/>
        <a:ext cx="1535772" cy="899086"/>
      </dsp:txXfrm>
    </dsp:sp>
    <dsp:sp modelId="{8BB0CBD4-D577-4FC6-8910-D716CF87EA32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1756023" y="2057245"/>
        <a:ext cx="236210" cy="236847"/>
      </dsp:txXfrm>
    </dsp:sp>
    <dsp:sp modelId="{DD773DFE-B24C-4C06-8085-09ECE31007FD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/ import .sql scripts</a:t>
          </a:r>
        </a:p>
      </dsp:txBody>
      <dsp:txXfrm>
        <a:off x="2261510" y="1726125"/>
        <a:ext cx="1535772" cy="899086"/>
      </dsp:txXfrm>
    </dsp:sp>
    <dsp:sp modelId="{55FDB1A8-FABE-46DF-B8A6-AA7953EF33F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3984426" y="2057245"/>
        <a:ext cx="236210" cy="236847"/>
      </dsp:txXfrm>
    </dsp:sp>
    <dsp:sp modelId="{D8EF8B05-7319-4A29-B179-EA0D5A0F841F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Build</a:t>
          </a:r>
          <a:r>
            <a:rPr lang="da-DK" sz="1800" kern="1200" dirty="0"/>
            <a:t> &amp; </a:t>
          </a:r>
          <a:br>
            <a:rPr lang="da-DK" sz="1800" kern="1200" dirty="0"/>
          </a:br>
          <a:r>
            <a:rPr lang="da-DK" sz="1800" kern="1200" dirty="0" err="1"/>
            <a:t>Analyze</a:t>
          </a:r>
          <a:endParaRPr lang="da-DK" sz="1800" kern="1200" dirty="0"/>
        </a:p>
      </dsp:txBody>
      <dsp:txXfrm>
        <a:off x="4489913" y="1726125"/>
        <a:ext cx="1535772" cy="899086"/>
      </dsp:txXfrm>
    </dsp:sp>
    <dsp:sp modelId="{5C2C9D36-5430-4F5F-8F1A-EF5293350EE4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6212830" y="2057245"/>
        <a:ext cx="236210" cy="236847"/>
      </dsp:txXfrm>
    </dsp:sp>
    <dsp:sp modelId="{25CF4E32-50A8-404A-B405-5983C24DD11A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.</a:t>
          </a:r>
          <a:r>
            <a:rPr lang="da-DK" sz="1800" kern="1200" dirty="0" err="1"/>
            <a:t>dacpac</a:t>
          </a:r>
          <a:endParaRPr lang="da-DK" sz="1800" kern="1200" dirty="0"/>
        </a:p>
      </dsp:txBody>
      <dsp:txXfrm>
        <a:off x="6718317" y="1726125"/>
        <a:ext cx="1535772" cy="899086"/>
      </dsp:txXfrm>
    </dsp:sp>
    <dsp:sp modelId="{5EFD958F-B420-4026-9D9A-EC672108D7A8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8441233" y="2057245"/>
        <a:ext cx="236210" cy="236847"/>
      </dsp:txXfrm>
    </dsp:sp>
    <dsp:sp modelId="{66A9D402-A8F9-4F13-9B80-9670EB258763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Deploy</a:t>
          </a:r>
          <a:endParaRPr lang="da-DK" sz="1800" kern="1200" dirty="0"/>
        </a:p>
      </dsp:txBody>
      <dsp:txXfrm>
        <a:off x="8946720" y="1726125"/>
        <a:ext cx="1535772" cy="899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C7B45-0BB1-44B4-AFD9-807D3BCEDB34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SQL </a:t>
          </a:r>
          <a:r>
            <a:rPr lang="da-DK" sz="1800" kern="1200" dirty="0" err="1"/>
            <a:t>project</a:t>
          </a:r>
          <a:endParaRPr lang="da-DK" sz="1800" kern="1200" dirty="0"/>
        </a:p>
      </dsp:txBody>
      <dsp:txXfrm>
        <a:off x="33106" y="1726125"/>
        <a:ext cx="1535772" cy="899086"/>
      </dsp:txXfrm>
    </dsp:sp>
    <dsp:sp modelId="{8BB0CBD4-D577-4FC6-8910-D716CF87EA32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1756023" y="2057245"/>
        <a:ext cx="236210" cy="236847"/>
      </dsp:txXfrm>
    </dsp:sp>
    <dsp:sp modelId="{DD773DFE-B24C-4C06-8085-09ECE31007FD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/ import .sql scripts</a:t>
          </a:r>
        </a:p>
      </dsp:txBody>
      <dsp:txXfrm>
        <a:off x="2261510" y="1726125"/>
        <a:ext cx="1535772" cy="899086"/>
      </dsp:txXfrm>
    </dsp:sp>
    <dsp:sp modelId="{55FDB1A8-FABE-46DF-B8A6-AA7953EF33F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3984426" y="2057245"/>
        <a:ext cx="236210" cy="236847"/>
      </dsp:txXfrm>
    </dsp:sp>
    <dsp:sp modelId="{D8EF8B05-7319-4A29-B179-EA0D5A0F841F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Build</a:t>
          </a:r>
          <a:r>
            <a:rPr lang="da-DK" sz="1800" kern="1200" dirty="0"/>
            <a:t> &amp;</a:t>
          </a:r>
          <a:br>
            <a:rPr lang="da-DK" sz="1800" kern="1200" dirty="0"/>
          </a:br>
          <a:r>
            <a:rPr lang="da-DK" sz="1800" kern="1200" dirty="0" err="1"/>
            <a:t>Analyze</a:t>
          </a:r>
          <a:endParaRPr lang="da-DK" sz="1800" kern="1200" dirty="0"/>
        </a:p>
      </dsp:txBody>
      <dsp:txXfrm>
        <a:off x="4489913" y="1726125"/>
        <a:ext cx="1535772" cy="899086"/>
      </dsp:txXfrm>
    </dsp:sp>
    <dsp:sp modelId="{5C2C9D36-5430-4F5F-8F1A-EF5293350EE4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6212830" y="2057245"/>
        <a:ext cx="236210" cy="236847"/>
      </dsp:txXfrm>
    </dsp:sp>
    <dsp:sp modelId="{25CF4E32-50A8-404A-B405-5983C24DD11A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.</a:t>
          </a:r>
          <a:r>
            <a:rPr lang="da-DK" sz="1800" kern="1200" dirty="0" err="1"/>
            <a:t>dacpac</a:t>
          </a:r>
          <a:endParaRPr lang="da-DK" sz="1800" kern="1200" dirty="0"/>
        </a:p>
      </dsp:txBody>
      <dsp:txXfrm>
        <a:off x="6718317" y="1726125"/>
        <a:ext cx="1535772" cy="899086"/>
      </dsp:txXfrm>
    </dsp:sp>
    <dsp:sp modelId="{5EFD958F-B420-4026-9D9A-EC672108D7A8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8441233" y="2057245"/>
        <a:ext cx="236210" cy="236847"/>
      </dsp:txXfrm>
    </dsp:sp>
    <dsp:sp modelId="{66A9D402-A8F9-4F13-9B80-9670EB258763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Deploy</a:t>
          </a:r>
          <a:endParaRPr lang="da-DK" sz="1800" kern="1200" dirty="0"/>
        </a:p>
      </dsp:txBody>
      <dsp:txXfrm>
        <a:off x="8946720" y="1726125"/>
        <a:ext cx="1535772" cy="899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A8F827-6B94-4758-8EAC-045D3B51F98F}">
      <dsp:nvSpPr>
        <dsp:cNvPr id="0" name=""/>
        <dsp:cNvSpPr/>
      </dsp:nvSpPr>
      <dsp:spPr>
        <a:xfrm>
          <a:off x="0" y="0"/>
          <a:ext cx="8128000" cy="5461001"/>
        </a:xfrm>
        <a:prstGeom prst="roundRect">
          <a:avLst>
            <a:gd name="adj" fmla="val 8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337141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6500" kern="1200" dirty="0" err="1"/>
            <a:t>sqlpackage</a:t>
          </a:r>
          <a:endParaRPr lang="da-DK" sz="6500" kern="1200" dirty="0"/>
        </a:p>
      </dsp:txBody>
      <dsp:txXfrm>
        <a:off x="135955" y="135955"/>
        <a:ext cx="7856090" cy="5189091"/>
      </dsp:txXfrm>
    </dsp:sp>
    <dsp:sp modelId="{6C21030C-B6E0-4185-AA4C-1CEC63367092}">
      <dsp:nvSpPr>
        <dsp:cNvPr id="0" name=""/>
        <dsp:cNvSpPr/>
      </dsp:nvSpPr>
      <dsp:spPr>
        <a:xfrm>
          <a:off x="203200" y="2457450"/>
          <a:ext cx="3826867" cy="245745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t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5000" kern="1200" dirty="0" err="1"/>
            <a:t>DacFx</a:t>
          </a:r>
          <a:endParaRPr lang="da-DK" sz="5000" kern="1200" dirty="0"/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a-DK" sz="3900" kern="1200" dirty="0" err="1">
              <a:solidFill>
                <a:srgbClr val="7030A0"/>
              </a:solidFill>
            </a:rPr>
            <a:t>SqlScriptDom</a:t>
          </a:r>
          <a:endParaRPr lang="da-DK" sz="3900" kern="1200" dirty="0">
            <a:solidFill>
              <a:srgbClr val="7030A0"/>
            </a:solidFill>
          </a:endParaRPr>
        </a:p>
      </dsp:txBody>
      <dsp:txXfrm>
        <a:off x="278775" y="2533025"/>
        <a:ext cx="3675717" cy="2306300"/>
      </dsp:txXfrm>
    </dsp:sp>
    <dsp:sp modelId="{76EED65C-FA62-4835-87B6-397BE9C42B7D}">
      <dsp:nvSpPr>
        <dsp:cNvPr id="0" name=""/>
        <dsp:cNvSpPr/>
      </dsp:nvSpPr>
      <dsp:spPr>
        <a:xfrm>
          <a:off x="4090491" y="2457450"/>
          <a:ext cx="3826867" cy="245745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5000" kern="1200" dirty="0" err="1">
              <a:solidFill>
                <a:srgbClr val="7030A0"/>
              </a:solidFill>
            </a:rPr>
            <a:t>SqlClient</a:t>
          </a:r>
          <a:endParaRPr lang="da-DK" sz="5000" kern="1200" dirty="0">
            <a:solidFill>
              <a:srgbClr val="7030A0"/>
            </a:solidFill>
          </a:endParaRPr>
        </a:p>
        <a:p>
          <a:pPr marL="0" lvl="0" indent="0" algn="ctr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5000" kern="1200" dirty="0"/>
        </a:p>
      </dsp:txBody>
      <dsp:txXfrm>
        <a:off x="4166066" y="2533025"/>
        <a:ext cx="3675717" cy="23063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C7B45-0BB1-44B4-AFD9-807D3BCEDB34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Create</a:t>
          </a:r>
          <a:r>
            <a:rPr lang="da-DK" sz="2200" kern="1200" dirty="0"/>
            <a:t> .</a:t>
          </a:r>
          <a:r>
            <a:rPr lang="da-DK" sz="2200" kern="1200" dirty="0" err="1"/>
            <a:t>sqlproj</a:t>
          </a:r>
          <a:endParaRPr lang="da-DK" sz="2200" kern="1200" dirty="0"/>
        </a:p>
      </dsp:txBody>
      <dsp:txXfrm>
        <a:off x="33106" y="1726125"/>
        <a:ext cx="1535772" cy="899086"/>
      </dsp:txXfrm>
    </dsp:sp>
    <dsp:sp modelId="{8BB0CBD4-D577-4FC6-8910-D716CF87EA32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1756023" y="2057245"/>
        <a:ext cx="236210" cy="236847"/>
      </dsp:txXfrm>
    </dsp:sp>
    <dsp:sp modelId="{DD773DFE-B24C-4C06-8085-09ECE31007FD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Create</a:t>
          </a:r>
          <a:r>
            <a:rPr lang="da-DK" sz="2200" kern="1200" dirty="0"/>
            <a:t> .sql scripts</a:t>
          </a:r>
        </a:p>
      </dsp:txBody>
      <dsp:txXfrm>
        <a:off x="2261510" y="1726125"/>
        <a:ext cx="1535772" cy="899086"/>
      </dsp:txXfrm>
    </dsp:sp>
    <dsp:sp modelId="{55FDB1A8-FABE-46DF-B8A6-AA7953EF33F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3984426" y="2057245"/>
        <a:ext cx="236210" cy="236847"/>
      </dsp:txXfrm>
    </dsp:sp>
    <dsp:sp modelId="{D8EF8B05-7319-4A29-B179-EA0D5A0F841F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Build</a:t>
          </a:r>
          <a:endParaRPr lang="da-DK" sz="2200" kern="1200" dirty="0"/>
        </a:p>
      </dsp:txBody>
      <dsp:txXfrm>
        <a:off x="4489913" y="1726125"/>
        <a:ext cx="1535772" cy="899086"/>
      </dsp:txXfrm>
    </dsp:sp>
    <dsp:sp modelId="{5C2C9D36-5430-4F5F-8F1A-EF5293350EE4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6212830" y="2057245"/>
        <a:ext cx="236210" cy="236847"/>
      </dsp:txXfrm>
    </dsp:sp>
    <dsp:sp modelId="{25CF4E32-50A8-404A-B405-5983C24DD11A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/>
            <a:t>.</a:t>
          </a:r>
          <a:r>
            <a:rPr lang="da-DK" sz="2200" kern="1200" dirty="0" err="1"/>
            <a:t>dacpac</a:t>
          </a:r>
          <a:endParaRPr lang="da-DK" sz="2200" kern="1200" dirty="0"/>
        </a:p>
      </dsp:txBody>
      <dsp:txXfrm>
        <a:off x="6718317" y="1726125"/>
        <a:ext cx="1535772" cy="899086"/>
      </dsp:txXfrm>
    </dsp:sp>
    <dsp:sp modelId="{5EFD958F-B420-4026-9D9A-EC672108D7A8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8441233" y="2057245"/>
        <a:ext cx="236210" cy="236847"/>
      </dsp:txXfrm>
    </dsp:sp>
    <dsp:sp modelId="{66A9D402-A8F9-4F13-9B80-9670EB258763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Deploy</a:t>
          </a:r>
          <a:endParaRPr lang="da-DK" sz="2200" kern="1200" dirty="0"/>
        </a:p>
      </dsp:txBody>
      <dsp:txXfrm>
        <a:off x="8946720" y="1726125"/>
        <a:ext cx="1535772" cy="899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C850-4D44-0887-F9C8-A6F919CD0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68770-871A-3C3A-95EA-1776628C8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22617-CE92-8BF5-8721-3CA876AD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04-08-2025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3E9C6-AB9E-B2BE-4AB5-77E43FAC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6098A-6F4B-94F5-6AA5-760C480D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510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F98F-2E63-8A16-C3B9-D5176D4A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0E29C-8944-0E63-68AF-F0D345C8C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2598A-F6EC-1D08-1DC3-98D4D87A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04-08-2025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16DE6-32EA-5E76-55E1-A4A0D90D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2FA8-F46B-F99C-71BF-B40A3066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258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0EB74-E70D-A6B6-E9DC-B977911CD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615E0-48DC-1EAE-7E0F-A9A2C99D9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D2DC7-1685-CC4C-73BF-B3933E3C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04-08-2025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388B4-0188-C050-682C-87ED6B89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93726-A8E7-1F69-B6D5-E36DA4FC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014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272D-5AC6-4E00-A6E1-1009ACE2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67BC2-2DAA-64FE-F6D8-1DFDAE4E9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B19B3-24FA-775D-1143-B609EC9B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04-08-2025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1117D-5FB5-C171-AAD8-D499F76B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AC57E-A72B-A0DF-0A7E-1F4924D6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479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B36E-801C-96A1-9E94-74EAE81B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AB8F3-938B-0FED-7E57-AE3A767BC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13158-9871-3D34-0C60-653C45B5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04-08-2025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CB2C2-6C36-FDFF-3B70-ADE71D56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2418C-39DD-370C-DD00-08AB01A0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258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7A47-50CE-91B6-F102-610EAD6B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0E97-5592-CC57-4EBC-5D1623661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BED77-4A6D-4874-FBDE-05DD6B0DC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C5B64-6ED8-7406-0823-9A216D01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04-08-2025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F07B6-33ED-A5AF-F427-FEA6CB14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22A49-BA2C-0AD1-0FFA-FD697092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378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7734-9F22-14A9-D05A-630B0FFA1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33039-B9C2-B59B-97F5-8E0260A7F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7A39A-C3F0-AD1A-A960-B3BB20690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244DA-EA6B-05A8-59F6-A684CCD60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1F59A-AFE0-6831-9E33-6ABB847D0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9CFB7-0491-7CD6-87CA-4355E557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04-08-2025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85816-7964-044B-956C-151D373F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78955-28BC-C095-B640-C3F804FE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435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FCC0-5BB2-0766-3B99-5A6D53FC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D77DE-B0FD-5316-7A83-08FF1084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04-08-2025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4911A-34B5-8406-A6BC-DF6DFB3D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0BFE2-D15C-603E-0241-75085829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967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3E653-A34C-E655-5BCA-A096AE88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04-08-2025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0A571-1242-A560-6064-F2169989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B5CC2-D73F-DAB2-AC22-AFB89B28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698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CA01-4C2B-BB39-49DC-4F46CB37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BA36C-051D-98B9-5464-A13D9118C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D3E96-4C41-5D88-E2D4-B7EAA2220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413B7-FBAE-1E1E-AFD4-954A77CB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04-08-2025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A8C51-7087-6A49-C72F-95A932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B5461-0164-5F34-0715-F67A13F1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773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1F2D-EAF8-1C68-69FD-3D90A7FD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C70F8-C73A-1AE3-9A23-38BDC5B5E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46914-150C-ABBD-932D-1FA7F45D6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55467-2E42-9DB9-6B39-A0B9359D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04-08-2025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69448-3119-6CEA-1F53-9203D554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2E7CD-69CA-350E-D86E-F6DC3F54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205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04F60-4F3F-037F-A386-1535E1A0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0872B-1145-1703-2354-6CFE16C65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65FF6-952D-0A3B-EA77-0EE28D146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FD589-5CEC-4C5D-B34D-E6C06527026F}" type="datetimeFigureOut">
              <a:rPr lang="da-DK" smtClean="0"/>
              <a:t>04-08-2025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54C88-E5A2-70B0-0F92-3DC1A4882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41709-C81A-B550-B097-39517C029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33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4BBA-3C89-47A9-FF8E-EEE5B7684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Modern .NET development with SQL Server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884AF-7137-D192-5617-7E4A22F3E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@ErikEJ</a:t>
            </a:r>
          </a:p>
        </p:txBody>
      </p:sp>
    </p:spTree>
    <p:extLst>
      <p:ext uri="{BB962C8B-B14F-4D97-AF65-F5344CB8AC3E}">
        <p14:creationId xmlns:p14="http://schemas.microsoft.com/office/powerpoint/2010/main" val="1629529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B3E29-E105-21E0-5AD0-9E0B94B63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CCE8C-BAF8-969B-3556-0C8ADD83B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ErikEJ.DacFX.TSQLAnalyzer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C81EE-4A78-F339-B838-475F3B8FA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add</a:t>
            </a:r>
            <a:r>
              <a:rPr lang="da-DK" dirty="0"/>
              <a:t>-hoc SQL CREATE script </a:t>
            </a:r>
            <a:r>
              <a:rPr lang="da-DK" dirty="0" err="1"/>
              <a:t>analysis</a:t>
            </a:r>
            <a:r>
              <a:rPr lang="da-DK" dirty="0"/>
              <a:t> to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own</a:t>
            </a:r>
            <a:r>
              <a:rPr lang="da-DK" dirty="0"/>
              <a:t> .NET app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dotnet</a:t>
            </a:r>
            <a:r>
              <a:rPr lang="da-DK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a-DK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add</a:t>
            </a:r>
            <a:r>
              <a:rPr lang="da-DK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a-DK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package</a:t>
            </a:r>
            <a:r>
              <a:rPr lang="da-DK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a-DK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ErikEJ.DacFX.TSQLAnalyzer</a:t>
            </a:r>
            <a:endParaRPr lang="da-DK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688589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62300-A0EB-0A75-32B1-0B95D6EBE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C1558-9621-9C92-91DE-8DEDF43E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ErikEJ.DacFX.TSQLAnalyzer.Cli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19FE4-BE35-720C-B8F7-EBCED8709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T-SQL Analyzer is a command line tool for identifying and reporting the presence of anti-patterns in T-SQL scripts.</a:t>
            </a:r>
          </a:p>
          <a:p>
            <a:endParaRPr lang="da-DK" dirty="0"/>
          </a:p>
          <a:p>
            <a:pPr marL="0" indent="0">
              <a:buNone/>
            </a:pPr>
            <a:r>
              <a:rPr lang="da-DK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dotnet</a:t>
            </a:r>
            <a:r>
              <a:rPr lang="da-DK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a-DK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tool</a:t>
            </a:r>
            <a:r>
              <a:rPr lang="da-DK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a-DK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install</a:t>
            </a:r>
            <a:r>
              <a:rPr lang="da-DK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--global </a:t>
            </a:r>
            <a:r>
              <a:rPr lang="da-DK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ErikEJ.DacFX.TSQLAnalyzer.Cli</a:t>
            </a:r>
            <a:endParaRPr lang="da-DK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43746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77DB7-59C2-569E-27BA-0CAFB4464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ED7E4-AAED-AC2A-4FAB-FC605168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ErikEJ.DacFX.TSQLAnalyzer.Cli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20221-8701-FA48-E6EF-FDFF91249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MCP Server to help improve your design with GitHub Copilot or other AI clients</a:t>
            </a:r>
            <a:endParaRPr lang="da-DK"/>
          </a:p>
          <a:p>
            <a:pPr marL="0" indent="0">
              <a:buNone/>
            </a:pPr>
            <a:endParaRPr lang="da-DK"/>
          </a:p>
          <a:p>
            <a:endParaRPr lang="en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A6F6A4-F8D5-FF1D-0B0B-92DDB0C9E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520" y="2712694"/>
            <a:ext cx="5351727" cy="338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85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0723D-7938-667F-2509-F876A4DCD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6B18F-F79B-5A35-8FD4-791DB8859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CommunityToolkit.Aspire.Hosting</a:t>
            </a:r>
            <a:br>
              <a:rPr lang="da-DK" dirty="0"/>
            </a:br>
            <a:r>
              <a:rPr lang="da-DK" dirty="0"/>
              <a:t>.</a:t>
            </a:r>
            <a:r>
              <a:rPr lang="da-DK" dirty="0" err="1"/>
              <a:t>SqlDatabaseProjects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3CE24-0012-934B-9AE5-80D6EA38A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Host integration for .NET </a:t>
            </a:r>
            <a:r>
              <a:rPr lang="da-DK" dirty="0" err="1"/>
              <a:t>Aspire</a:t>
            </a:r>
            <a:r>
              <a:rPr lang="da-DK" dirty="0"/>
              <a:t> SQL Database </a:t>
            </a:r>
            <a:r>
              <a:rPr lang="da-DK" dirty="0" err="1"/>
              <a:t>project</a:t>
            </a:r>
            <a:r>
              <a:rPr lang="da-DK" dirty="0"/>
              <a:t> </a:t>
            </a:r>
            <a:r>
              <a:rPr lang="da-DK" dirty="0" err="1"/>
              <a:t>deployment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dotnet</a:t>
            </a:r>
            <a:r>
              <a:rPr lang="da-DK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a-DK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add</a:t>
            </a:r>
            <a:r>
              <a:rPr lang="da-DK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a-DK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package</a:t>
            </a:r>
            <a:r>
              <a:rPr lang="da-DK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a-DK" sz="18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CommunityToolkit.Aspire.Hosting.SqlDatabaseProjects</a:t>
            </a:r>
            <a:endParaRPr lang="en-DK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111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5C271-E6F4-8C52-BC95-6CFA00564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D287-1839-2397-5764-D239803B2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ErikEJ.EFCorePowerTools.Cli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68A94-E59F-5924-AE95-F188B4041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tool for advanced EF Core reverse engineering – also from a .</a:t>
            </a:r>
            <a:r>
              <a:rPr lang="en-US" dirty="0" err="1"/>
              <a:t>dacpac</a:t>
            </a:r>
            <a:endParaRPr lang="da-DK"/>
          </a:p>
          <a:p>
            <a:pPr marL="0" indent="0">
              <a:buNone/>
            </a:pPr>
            <a:endParaRPr lang="da-DK"/>
          </a:p>
          <a:p>
            <a:pPr marL="0" indent="0">
              <a:buNone/>
            </a:pPr>
            <a:endParaRPr lang="da-DK" dirty="0"/>
          </a:p>
          <a:p>
            <a:endParaRPr lang="en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368AEE-80C8-53C9-E760-4D1010863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63397"/>
            <a:ext cx="10873068" cy="269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04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AC18E-06F7-297B-4A55-D3F36AED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CTA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6C42F-8CB3-FB57-D11C-4033DD156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6122202" cy="3547872"/>
          </a:xfrm>
        </p:spPr>
        <p:txBody>
          <a:bodyPr anchor="t">
            <a:normAutofit/>
          </a:bodyPr>
          <a:lstStyle/>
          <a:p>
            <a:r>
              <a:rPr lang="da-DK" sz="2200" dirty="0" err="1"/>
              <a:t>Add</a:t>
            </a:r>
            <a:r>
              <a:rPr lang="da-DK" sz="2200" dirty="0"/>
              <a:t> </a:t>
            </a:r>
            <a:r>
              <a:rPr lang="da-DK" sz="2200" dirty="0" err="1"/>
              <a:t>you</a:t>
            </a:r>
            <a:r>
              <a:rPr lang="da-DK" sz="2200" dirty="0"/>
              <a:t> database </a:t>
            </a:r>
            <a:r>
              <a:rPr lang="da-DK" sz="2200" dirty="0" err="1"/>
              <a:t>schema</a:t>
            </a:r>
            <a:r>
              <a:rPr lang="da-DK" sz="2200" dirty="0"/>
              <a:t> to source </a:t>
            </a:r>
            <a:r>
              <a:rPr lang="da-DK" sz="2200" dirty="0" err="1"/>
              <a:t>control</a:t>
            </a:r>
            <a:endParaRPr lang="da-DK" sz="2200" dirty="0"/>
          </a:p>
          <a:p>
            <a:r>
              <a:rPr lang="da-DK" sz="2200" dirty="0" err="1"/>
              <a:t>Enable</a:t>
            </a:r>
            <a:r>
              <a:rPr lang="da-DK" sz="2200" dirty="0"/>
              <a:t> </a:t>
            </a:r>
            <a:r>
              <a:rPr lang="da-DK" sz="2200" dirty="0" err="1"/>
              <a:t>code</a:t>
            </a:r>
            <a:r>
              <a:rPr lang="da-DK" sz="2200" dirty="0"/>
              <a:t> </a:t>
            </a:r>
            <a:r>
              <a:rPr lang="da-DK" sz="2200" dirty="0" err="1"/>
              <a:t>analysis</a:t>
            </a:r>
            <a:r>
              <a:rPr lang="da-DK" sz="2200" dirty="0"/>
              <a:t> </a:t>
            </a:r>
            <a:r>
              <a:rPr lang="da-DK" sz="2200" dirty="0" err="1"/>
              <a:t>locally</a:t>
            </a:r>
            <a:r>
              <a:rPr lang="da-DK" sz="2200" dirty="0"/>
              <a:t> and in CI</a:t>
            </a:r>
          </a:p>
          <a:p>
            <a:r>
              <a:rPr lang="da-DK" sz="2200" dirty="0" err="1"/>
              <a:t>Optional</a:t>
            </a:r>
            <a:r>
              <a:rPr lang="da-DK" sz="2200" dirty="0"/>
              <a:t>: </a:t>
            </a:r>
            <a:r>
              <a:rPr lang="da-DK" sz="2200" dirty="0" err="1"/>
              <a:t>Create</a:t>
            </a:r>
            <a:r>
              <a:rPr lang="da-DK" sz="2200" dirty="0"/>
              <a:t> </a:t>
            </a:r>
            <a:r>
              <a:rPr lang="da-DK" sz="2200" dirty="0" err="1"/>
              <a:t>your</a:t>
            </a:r>
            <a:r>
              <a:rPr lang="da-DK" sz="2200" dirty="0"/>
              <a:t> </a:t>
            </a:r>
            <a:r>
              <a:rPr lang="da-DK" sz="2200" dirty="0" err="1"/>
              <a:t>own</a:t>
            </a:r>
            <a:r>
              <a:rPr lang="da-DK" sz="2200" dirty="0"/>
              <a:t> </a:t>
            </a:r>
            <a:r>
              <a:rPr lang="da-DK" sz="2200" dirty="0" err="1"/>
              <a:t>rules</a:t>
            </a:r>
            <a:r>
              <a:rPr lang="da-DK" sz="2200" dirty="0"/>
              <a:t> and </a:t>
            </a:r>
            <a:r>
              <a:rPr lang="da-DK" sz="2200" dirty="0" err="1"/>
              <a:t>contribute</a:t>
            </a:r>
            <a:r>
              <a:rPr lang="da-DK" sz="2200" dirty="0"/>
              <a:t> </a:t>
            </a:r>
            <a:r>
              <a:rPr lang="da-DK" sz="2200" dirty="0" err="1"/>
              <a:t>them</a:t>
            </a:r>
            <a:r>
              <a:rPr lang="da-DK" sz="2200" dirty="0"/>
              <a:t> back to the community</a:t>
            </a:r>
          </a:p>
        </p:txBody>
      </p:sp>
      <p:pic>
        <p:nvPicPr>
          <p:cNvPr id="5" name="Picture 4" descr="A qr code with black dots&#10;&#10;Description automatically generated">
            <a:extLst>
              <a:ext uri="{FF2B5EF4-FFF2-40B4-BE49-F238E27FC236}">
                <a16:creationId xmlns:a16="http://schemas.microsoft.com/office/drawing/2014/main" id="{1ACEDAF7-1A70-3E40-9618-12BBF5CB9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194" y="904031"/>
            <a:ext cx="4695822" cy="434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46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EFBC-55FB-DAC2-4C55-421A6474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Classic .</a:t>
            </a:r>
            <a:r>
              <a:rPr lang="da-DK" dirty="0" err="1"/>
              <a:t>sqlproj</a:t>
            </a:r>
            <a:r>
              <a:rPr lang="da-DK" dirty="0"/>
              <a:t> </a:t>
            </a:r>
            <a:r>
              <a:rPr lang="da-DK" dirty="0" err="1"/>
              <a:t>vs</a:t>
            </a:r>
            <a:r>
              <a:rPr lang="da-DK" dirty="0"/>
              <a:t> </a:t>
            </a:r>
            <a:r>
              <a:rPr lang="da-DK" dirty="0" err="1"/>
              <a:t>MSBuild.SDK.SqlProj</a:t>
            </a:r>
            <a:endParaRPr lang="da-DK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72563C5-A433-61F8-5394-C78C4BAF79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096666"/>
              </p:ext>
            </p:extLst>
          </p:nvPr>
        </p:nvGraphicFramePr>
        <p:xfrm>
          <a:off x="838200" y="1825625"/>
          <a:ext cx="10515597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4174">
                  <a:extLst>
                    <a:ext uri="{9D8B030D-6E8A-4147-A177-3AD203B41FA5}">
                      <a16:colId xmlns:a16="http://schemas.microsoft.com/office/drawing/2014/main" val="29001679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74669456"/>
                    </a:ext>
                  </a:extLst>
                </a:gridCol>
                <a:gridCol w="2583423">
                  <a:extLst>
                    <a:ext uri="{9D8B030D-6E8A-4147-A177-3AD203B41FA5}">
                      <a16:colId xmlns:a16="http://schemas.microsoft.com/office/drawing/2014/main" val="383888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dirty="0"/>
                        <a:t>.SQLPROJ (Legacy VS)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dirty="0" err="1"/>
                        <a:t>MSBuild.SDK.SqlProj</a:t>
                      </a:r>
                      <a:endParaRPr lang="da-DK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306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/>
                        <a:t>Create</a:t>
                      </a:r>
                      <a:r>
                        <a:rPr lang="da-DK" sz="2400" dirty="0"/>
                        <a:t>, </a:t>
                      </a:r>
                      <a:r>
                        <a:rPr lang="da-DK" sz="2400" dirty="0" err="1"/>
                        <a:t>build</a:t>
                      </a:r>
                      <a:r>
                        <a:rPr lang="da-DK" sz="2400" dirty="0"/>
                        <a:t>, </a:t>
                      </a:r>
                      <a:r>
                        <a:rPr lang="da-DK" sz="2400" dirty="0" err="1"/>
                        <a:t>publish</a:t>
                      </a:r>
                      <a:r>
                        <a:rPr lang="da-DK" sz="2400" dirty="0"/>
                        <a:t> a .</a:t>
                      </a:r>
                      <a:r>
                        <a:rPr lang="da-DK" sz="2400" dirty="0" err="1"/>
                        <a:t>dacpac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5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Code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(15 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a-DK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da-DK" sz="2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(120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a-DK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28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</a:t>
                      </a:r>
                      <a:r>
                        <a:rPr lang="da-DK" sz="2400" dirty="0" err="1"/>
                        <a:t>custom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rules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only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a-DK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30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</a:t>
                      </a:r>
                      <a:r>
                        <a:rPr lang="da-DK" sz="2400" dirty="0" err="1"/>
                        <a:t>rules</a:t>
                      </a:r>
                      <a:r>
                        <a:rPr lang="da-DK" sz="2400" dirty="0"/>
                        <a:t> on </a:t>
                      </a:r>
                      <a:r>
                        <a:rPr lang="da-DK" sz="2400" dirty="0" err="1"/>
                        <a:t>hosted</a:t>
                      </a:r>
                      <a:r>
                        <a:rPr lang="da-DK" sz="2400" dirty="0"/>
                        <a:t>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817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</a:t>
                      </a:r>
                      <a:r>
                        <a:rPr lang="da-DK" sz="2400" dirty="0" err="1"/>
                        <a:t>custom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rules</a:t>
                      </a:r>
                      <a:r>
                        <a:rPr lang="da-DK" sz="2400" dirty="0"/>
                        <a:t> on </a:t>
                      </a:r>
                      <a:r>
                        <a:rPr lang="da-DK" sz="2400" dirty="0" err="1"/>
                        <a:t>hosted</a:t>
                      </a:r>
                      <a:r>
                        <a:rPr lang="da-DK" sz="2400" dirty="0"/>
                        <a:t>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0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/>
                        <a:t>Build</a:t>
                      </a:r>
                      <a:r>
                        <a:rPr lang="da-DK" sz="2400" dirty="0"/>
                        <a:t> on Linux (</a:t>
                      </a:r>
                      <a:r>
                        <a:rPr lang="da-DK" sz="2400" dirty="0" err="1"/>
                        <a:t>dotnet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build</a:t>
                      </a:r>
                      <a:r>
                        <a:rPr lang="da-DK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3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Visual designers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64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/>
                        <a:t>NuGet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pack</a:t>
                      </a:r>
                      <a:r>
                        <a:rPr lang="da-DK" sz="2400" dirty="0"/>
                        <a:t> (.</a:t>
                      </a:r>
                      <a:r>
                        <a:rPr lang="da-DK" sz="2400" dirty="0" err="1"/>
                        <a:t>dacpac</a:t>
                      </a:r>
                      <a:r>
                        <a:rPr lang="da-DK" sz="2400" dirty="0"/>
                        <a:t>/</a:t>
                      </a:r>
                      <a:r>
                        <a:rPr lang="da-DK" sz="2400" dirty="0" err="1"/>
                        <a:t>rules</a:t>
                      </a:r>
                      <a:r>
                        <a:rPr lang="da-DK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6901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SQL CLR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 (</a:t>
                      </a:r>
                      <a:r>
                        <a:rPr lang="da-DK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workaround</a:t>
                      </a:r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472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718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BBA3D-1D4D-7E61-1738-8D5A6CFDA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E2BC-381C-A57E-FCAD-277D509E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Q  &amp; A</a:t>
            </a:r>
            <a:endParaRPr lang="da-D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9D8A4D-BC32-FCB3-F0F4-F3C435D72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4317" y="1916599"/>
            <a:ext cx="6669580" cy="3930082"/>
          </a:xfrm>
        </p:spPr>
      </p:pic>
    </p:spTree>
    <p:extLst>
      <p:ext uri="{BB962C8B-B14F-4D97-AF65-F5344CB8AC3E}">
        <p14:creationId xmlns:p14="http://schemas.microsoft.com/office/powerpoint/2010/main" val="487434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078A8-1C8D-CC17-F403-AD419F1D4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E3296-FFC2-33B3-4F11-56B331B5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 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3AC6A-31BA-D5A6-ADBD-A91781F85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200" dirty="0"/>
              <a:t>Handling </a:t>
            </a:r>
            <a:r>
              <a:rPr lang="da-DK" sz="3200" dirty="0" err="1"/>
              <a:t>destructive</a:t>
            </a:r>
            <a:r>
              <a:rPr lang="da-DK" sz="3200" dirty="0"/>
              <a:t> </a:t>
            </a:r>
            <a:r>
              <a:rPr lang="da-DK" sz="3200" dirty="0" err="1"/>
              <a:t>schema</a:t>
            </a:r>
            <a:r>
              <a:rPr lang="da-DK" sz="3200" dirty="0"/>
              <a:t> </a:t>
            </a:r>
            <a:r>
              <a:rPr lang="da-DK" sz="3200" dirty="0" err="1"/>
              <a:t>changes</a:t>
            </a:r>
            <a:r>
              <a:rPr lang="da-DK" sz="3200" dirty="0"/>
              <a:t>?</a:t>
            </a:r>
          </a:p>
          <a:p>
            <a:r>
              <a:rPr lang="da-DK" sz="3200" dirty="0"/>
              <a:t>How do I ”seed data” to </a:t>
            </a:r>
            <a:r>
              <a:rPr lang="da-DK" sz="3200" dirty="0" err="1"/>
              <a:t>my</a:t>
            </a:r>
            <a:r>
              <a:rPr lang="da-DK" sz="3200" dirty="0"/>
              <a:t> database </a:t>
            </a:r>
            <a:r>
              <a:rPr lang="da-DK" sz="3200" dirty="0" err="1"/>
              <a:t>using</a:t>
            </a:r>
            <a:r>
              <a:rPr lang="da-DK" sz="3200" dirty="0"/>
              <a:t> a .</a:t>
            </a:r>
            <a:r>
              <a:rPr lang="da-DK" sz="3200" dirty="0" err="1"/>
              <a:t>dacpac</a:t>
            </a:r>
            <a:r>
              <a:rPr lang="da-DK" sz="3200" dirty="0"/>
              <a:t>?</a:t>
            </a:r>
          </a:p>
          <a:p>
            <a:r>
              <a:rPr lang="da-DK" sz="3200" dirty="0"/>
              <a:t>This is a community </a:t>
            </a:r>
            <a:r>
              <a:rPr lang="da-DK" sz="3200" dirty="0" err="1"/>
              <a:t>project</a:t>
            </a:r>
            <a:r>
              <a:rPr lang="da-DK" sz="3200" dirty="0"/>
              <a:t>, </a:t>
            </a:r>
            <a:r>
              <a:rPr lang="da-DK" sz="3200" dirty="0" err="1"/>
              <a:t>what</a:t>
            </a:r>
            <a:r>
              <a:rPr lang="da-DK" sz="3200" dirty="0"/>
              <a:t> is MS </a:t>
            </a:r>
            <a:r>
              <a:rPr lang="da-DK" sz="3200" dirty="0" err="1"/>
              <a:t>doing</a:t>
            </a:r>
            <a:r>
              <a:rPr lang="da-DK" sz="3200" dirty="0"/>
              <a:t>?</a:t>
            </a:r>
          </a:p>
          <a:p>
            <a:r>
              <a:rPr lang="da-DK" sz="3200" dirty="0"/>
              <a:t>I </a:t>
            </a:r>
            <a:r>
              <a:rPr lang="da-DK" sz="3200" dirty="0" err="1"/>
              <a:t>use</a:t>
            </a:r>
            <a:r>
              <a:rPr lang="da-DK" sz="3200" dirty="0"/>
              <a:t> </a:t>
            </a:r>
            <a:r>
              <a:rPr lang="da-DK" sz="3200" dirty="0" err="1"/>
              <a:t>Postgres</a:t>
            </a:r>
            <a:r>
              <a:rPr lang="da-DK" sz="3200" dirty="0"/>
              <a:t> / Oracle /MySQL – </a:t>
            </a:r>
            <a:r>
              <a:rPr lang="da-DK" sz="3200" dirty="0" err="1"/>
              <a:t>can</a:t>
            </a:r>
            <a:r>
              <a:rPr lang="da-DK" sz="3200" dirty="0"/>
              <a:t> I </a:t>
            </a:r>
            <a:r>
              <a:rPr lang="da-DK" sz="3200" dirty="0" err="1"/>
              <a:t>use</a:t>
            </a:r>
            <a:r>
              <a:rPr lang="da-DK" sz="3200" dirty="0"/>
              <a:t> </a:t>
            </a:r>
            <a:r>
              <a:rPr lang="da-DK" sz="3200" dirty="0" err="1"/>
              <a:t>this</a:t>
            </a:r>
            <a:r>
              <a:rPr lang="da-DK" sz="3200" dirty="0"/>
              <a:t>?</a:t>
            </a:r>
          </a:p>
          <a:p>
            <a:r>
              <a:rPr lang="da-DK" sz="3200" dirty="0" err="1"/>
              <a:t>Does</a:t>
            </a:r>
            <a:r>
              <a:rPr lang="da-DK" sz="3200" dirty="0"/>
              <a:t> it </a:t>
            </a:r>
            <a:r>
              <a:rPr lang="da-DK" sz="3200" dirty="0" err="1"/>
              <a:t>work</a:t>
            </a:r>
            <a:r>
              <a:rPr lang="da-DK" sz="3200" dirty="0"/>
              <a:t> on </a:t>
            </a:r>
            <a:r>
              <a:rPr lang="da-DK" sz="3200" dirty="0" err="1"/>
              <a:t>Azure</a:t>
            </a:r>
            <a:r>
              <a:rPr lang="da-DK" sz="3200"/>
              <a:t> SQL Databases?</a:t>
            </a:r>
            <a:endParaRPr lang="da-DK" sz="3200" dirty="0"/>
          </a:p>
          <a:p>
            <a:r>
              <a:rPr lang="da-DK" sz="3200" dirty="0" err="1"/>
              <a:t>What</a:t>
            </a:r>
            <a:r>
              <a:rPr lang="da-DK" sz="3200" dirty="0"/>
              <a:t> </a:t>
            </a:r>
            <a:r>
              <a:rPr lang="da-DK" sz="3200" dirty="0" err="1"/>
              <a:t>if</a:t>
            </a:r>
            <a:r>
              <a:rPr lang="da-DK" sz="3200" dirty="0"/>
              <a:t> I just </a:t>
            </a:r>
            <a:r>
              <a:rPr lang="da-DK" sz="3200" dirty="0" err="1"/>
              <a:t>want</a:t>
            </a:r>
            <a:r>
              <a:rPr lang="da-DK" sz="3200" dirty="0"/>
              <a:t> to </a:t>
            </a:r>
            <a:r>
              <a:rPr lang="da-DK" sz="3200" dirty="0" err="1"/>
              <a:t>analyze</a:t>
            </a:r>
            <a:r>
              <a:rPr lang="da-DK" sz="3200" dirty="0"/>
              <a:t> a script on disk?</a:t>
            </a:r>
          </a:p>
          <a:p>
            <a:endParaRPr lang="da-DK" sz="3200" dirty="0"/>
          </a:p>
          <a:p>
            <a:pPr marL="0" indent="0">
              <a:buNone/>
            </a:pP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35739777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D46EE-FF28-5231-08CB-F5FDBAC09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EB31-E4FC-2566-C8F1-45B5FB08A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Q  &amp; 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55434-F03A-B8A3-C83A-165FC3B93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sz="3200" dirty="0" err="1"/>
              <a:t>Sharing</a:t>
            </a:r>
            <a:r>
              <a:rPr lang="da-DK" sz="3200" dirty="0"/>
              <a:t> parts of a database (</a:t>
            </a:r>
            <a:r>
              <a:rPr lang="da-DK" sz="3200" dirty="0" err="1"/>
              <a:t>f.ex</a:t>
            </a:r>
            <a:r>
              <a:rPr lang="da-DK" sz="3200" dirty="0"/>
              <a:t>. </a:t>
            </a:r>
            <a:r>
              <a:rPr lang="da-DK" sz="3200" dirty="0" err="1"/>
              <a:t>monitoring</a:t>
            </a:r>
            <a:r>
              <a:rPr lang="da-DK" sz="3200" dirty="0"/>
              <a:t>) ?</a:t>
            </a:r>
          </a:p>
          <a:p>
            <a:r>
              <a:rPr lang="da-DK" sz="3200" dirty="0" err="1"/>
              <a:t>What</a:t>
            </a:r>
            <a:r>
              <a:rPr lang="da-DK" sz="3200" dirty="0"/>
              <a:t> </a:t>
            </a:r>
            <a:r>
              <a:rPr lang="da-DK" sz="3200" dirty="0" err="1"/>
              <a:t>if</a:t>
            </a:r>
            <a:r>
              <a:rPr lang="da-DK" sz="3200" dirty="0"/>
              <a:t> </a:t>
            </a:r>
            <a:r>
              <a:rPr lang="da-DK" sz="3200" dirty="0" err="1"/>
              <a:t>my</a:t>
            </a:r>
            <a:r>
              <a:rPr lang="da-DK" sz="3200" dirty="0"/>
              <a:t> </a:t>
            </a:r>
            <a:r>
              <a:rPr lang="da-DK" sz="3200" dirty="0" err="1"/>
              <a:t>db</a:t>
            </a:r>
            <a:r>
              <a:rPr lang="da-DK" sz="3200" dirty="0"/>
              <a:t> has </a:t>
            </a:r>
            <a:r>
              <a:rPr lang="da-DK" sz="3200" dirty="0" err="1"/>
              <a:t>dependencies</a:t>
            </a:r>
            <a:r>
              <a:rPr lang="da-DK" sz="3200" dirty="0"/>
              <a:t> on </a:t>
            </a:r>
            <a:r>
              <a:rPr lang="da-DK" sz="3200" dirty="0" err="1"/>
              <a:t>other</a:t>
            </a:r>
            <a:r>
              <a:rPr lang="da-DK" sz="3200" dirty="0"/>
              <a:t> database?</a:t>
            </a:r>
          </a:p>
          <a:p>
            <a:r>
              <a:rPr lang="da-DK" sz="3200" dirty="0"/>
              <a:t>How </a:t>
            </a:r>
            <a:r>
              <a:rPr lang="da-DK" sz="3200" dirty="0" err="1"/>
              <a:t>would</a:t>
            </a:r>
            <a:r>
              <a:rPr lang="da-DK" sz="3200" dirty="0"/>
              <a:t> </a:t>
            </a:r>
            <a:r>
              <a:rPr lang="da-DK" sz="3200" dirty="0" err="1"/>
              <a:t>this</a:t>
            </a:r>
            <a:r>
              <a:rPr lang="da-DK" sz="3200" dirty="0"/>
              <a:t> </a:t>
            </a:r>
            <a:r>
              <a:rPr lang="da-DK" sz="3200" dirty="0" err="1"/>
              <a:t>work</a:t>
            </a:r>
            <a:r>
              <a:rPr lang="da-DK" sz="3200" dirty="0"/>
              <a:t> with EF Core?</a:t>
            </a:r>
          </a:p>
          <a:p>
            <a:r>
              <a:rPr lang="da-DK" sz="3200" dirty="0"/>
              <a:t>How </a:t>
            </a:r>
            <a:r>
              <a:rPr lang="da-DK" sz="3200" dirty="0" err="1"/>
              <a:t>about</a:t>
            </a:r>
            <a:r>
              <a:rPr lang="da-DK" sz="3200" dirty="0"/>
              <a:t> .NET </a:t>
            </a:r>
            <a:r>
              <a:rPr lang="da-DK" sz="3200" dirty="0" err="1"/>
              <a:t>Aspire</a:t>
            </a:r>
            <a:r>
              <a:rPr lang="da-DK" sz="3200" dirty="0"/>
              <a:t>?</a:t>
            </a:r>
          </a:p>
          <a:p>
            <a:pPr marL="0" indent="0">
              <a:buNone/>
            </a:pP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3608072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060DA-856A-346A-7C68-17AEA45BB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188E-213F-A5EC-6918-4E29E048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Challenges?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A231C-4780-226B-D583-D673A9555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sz="3200" dirty="0"/>
              <a:t>Database </a:t>
            </a:r>
            <a:r>
              <a:rPr lang="da-DK" sz="3200" dirty="0" err="1"/>
              <a:t>schema</a:t>
            </a:r>
            <a:r>
              <a:rPr lang="da-DK" sz="3200" dirty="0"/>
              <a:t> not in source </a:t>
            </a:r>
            <a:r>
              <a:rPr lang="da-DK" sz="3200" dirty="0" err="1"/>
              <a:t>control</a:t>
            </a:r>
            <a:endParaRPr lang="da-DK" sz="3200" dirty="0"/>
          </a:p>
          <a:p>
            <a:r>
              <a:rPr lang="da-DK" sz="3200" dirty="0" err="1"/>
              <a:t>Complex</a:t>
            </a:r>
            <a:r>
              <a:rPr lang="da-DK" sz="3200" dirty="0"/>
              <a:t> scripts to </a:t>
            </a:r>
            <a:r>
              <a:rPr lang="da-DK" sz="3200" dirty="0" err="1"/>
              <a:t>update</a:t>
            </a:r>
            <a:r>
              <a:rPr lang="da-DK" sz="3200" dirty="0"/>
              <a:t> </a:t>
            </a:r>
            <a:r>
              <a:rPr lang="da-DK" sz="3200" dirty="0" err="1"/>
              <a:t>schema</a:t>
            </a:r>
            <a:endParaRPr lang="da-DK" sz="3200" dirty="0"/>
          </a:p>
          <a:p>
            <a:r>
              <a:rPr lang="da-DK" sz="3200" dirty="0"/>
              <a:t>Versioning of database </a:t>
            </a:r>
            <a:r>
              <a:rPr lang="da-DK" sz="3200" dirty="0" err="1"/>
              <a:t>vs</a:t>
            </a:r>
            <a:r>
              <a:rPr lang="da-DK" sz="3200" dirty="0"/>
              <a:t> app a nightmare</a:t>
            </a:r>
          </a:p>
          <a:p>
            <a:r>
              <a:rPr lang="da-DK" sz="3200" dirty="0"/>
              <a:t>Runtime </a:t>
            </a:r>
            <a:r>
              <a:rPr lang="da-DK" sz="3200" dirty="0" err="1"/>
              <a:t>errors</a:t>
            </a:r>
            <a:r>
              <a:rPr lang="da-DK" sz="3200" dirty="0"/>
              <a:t> in database due to </a:t>
            </a:r>
            <a:r>
              <a:rPr lang="da-DK" sz="3200" dirty="0" err="1"/>
              <a:t>uncaught</a:t>
            </a:r>
            <a:r>
              <a:rPr lang="da-DK" sz="3200" dirty="0"/>
              <a:t> </a:t>
            </a:r>
            <a:r>
              <a:rPr lang="da-DK" sz="3200" dirty="0" err="1"/>
              <a:t>syntax</a:t>
            </a:r>
            <a:r>
              <a:rPr lang="da-DK" sz="3200" dirty="0"/>
              <a:t> </a:t>
            </a:r>
            <a:r>
              <a:rPr lang="da-DK" sz="3200" dirty="0" err="1"/>
              <a:t>errors</a:t>
            </a:r>
            <a:endParaRPr lang="da-DK" sz="3200" dirty="0"/>
          </a:p>
          <a:p>
            <a:r>
              <a:rPr lang="da-DK" sz="3200" dirty="0"/>
              <a:t>No standard approach to </a:t>
            </a:r>
            <a:r>
              <a:rPr lang="da-DK" sz="3200" dirty="0" err="1"/>
              <a:t>naming</a:t>
            </a:r>
            <a:r>
              <a:rPr lang="da-DK" sz="3200" dirty="0"/>
              <a:t> or </a:t>
            </a:r>
            <a:r>
              <a:rPr lang="da-DK" sz="3200" dirty="0" err="1"/>
              <a:t>other</a:t>
            </a:r>
            <a:r>
              <a:rPr lang="da-DK" sz="3200" dirty="0"/>
              <a:t> database design ”business </a:t>
            </a:r>
            <a:r>
              <a:rPr lang="da-DK" sz="3200" dirty="0" err="1"/>
              <a:t>rules</a:t>
            </a:r>
            <a:r>
              <a:rPr lang="da-DK" sz="3200" dirty="0"/>
              <a:t>”</a:t>
            </a:r>
          </a:p>
          <a:p>
            <a:r>
              <a:rPr lang="da-DK" sz="3200" dirty="0"/>
              <a:t>No </a:t>
            </a:r>
            <a:r>
              <a:rPr lang="da-DK" sz="3200" dirty="0" err="1"/>
              <a:t>qualified</a:t>
            </a:r>
            <a:r>
              <a:rPr lang="da-DK" sz="3200" dirty="0"/>
              <a:t> </a:t>
            </a:r>
            <a:r>
              <a:rPr lang="da-DK" sz="3200" dirty="0" err="1"/>
              <a:t>review</a:t>
            </a:r>
            <a:r>
              <a:rPr lang="da-DK" sz="3200" dirty="0"/>
              <a:t> of </a:t>
            </a:r>
            <a:r>
              <a:rPr lang="da-DK" sz="3200" dirty="0" err="1"/>
              <a:t>schema</a:t>
            </a:r>
            <a:r>
              <a:rPr lang="da-DK" sz="3200" dirty="0"/>
              <a:t> design</a:t>
            </a:r>
          </a:p>
          <a:p>
            <a:r>
              <a:rPr lang="da-DK" sz="3200" dirty="0"/>
              <a:t>No cross platform </a:t>
            </a:r>
            <a:r>
              <a:rPr lang="da-DK" sz="3200" dirty="0" err="1"/>
              <a:t>build</a:t>
            </a:r>
            <a:r>
              <a:rPr lang="da-DK" sz="3200" dirty="0"/>
              <a:t> and </a:t>
            </a:r>
            <a:r>
              <a:rPr lang="da-DK" sz="3200" dirty="0" err="1"/>
              <a:t>deployment</a:t>
            </a:r>
            <a:r>
              <a:rPr lang="da-DK" sz="3200" dirty="0"/>
              <a:t> support</a:t>
            </a:r>
          </a:p>
          <a:p>
            <a:r>
              <a:rPr lang="da-DK" sz="3200" dirty="0"/>
              <a:t>No proper </a:t>
            </a:r>
            <a:r>
              <a:rPr lang="da-DK" sz="3200" dirty="0" err="1"/>
              <a:t>NuGet</a:t>
            </a:r>
            <a:r>
              <a:rPr lang="da-DK" sz="3200" dirty="0"/>
              <a:t> integration</a:t>
            </a:r>
          </a:p>
          <a:p>
            <a:pPr marL="0" indent="0">
              <a:buNone/>
            </a:pP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1404577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2EDD-BF75-C1E2-C4E0-452E278B9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a </a:t>
            </a:r>
            <a:r>
              <a:rPr lang="da-DK" dirty="0" err="1"/>
              <a:t>dacpac</a:t>
            </a:r>
            <a:r>
              <a:rPr lang="da-DK" dirty="0"/>
              <a:t> and </a:t>
            </a:r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I </a:t>
            </a:r>
            <a:r>
              <a:rPr lang="da-DK" dirty="0" err="1"/>
              <a:t>care</a:t>
            </a:r>
            <a:r>
              <a:rPr lang="da-DK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4CC98-5EC0-A5E9-F6EC-E0FF61BD14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1272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Database Code Analysis Rules Components">
            <a:extLst>
              <a:ext uri="{FF2B5EF4-FFF2-40B4-BE49-F238E27FC236}">
                <a16:creationId xmlns:a16="http://schemas.microsoft.com/office/drawing/2014/main" id="{0ABCBC13-8996-BF34-379B-67805E159C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4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714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E1C5-9DBD-026F-54AD-8267C487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AEA13-D193-3591-483D-99C9CBEA7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Data Tier Application Package</a:t>
            </a:r>
            <a:br>
              <a:rPr lang="da-DK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</a:br>
            <a:endParaRPr lang="da-DK" dirty="0"/>
          </a:p>
          <a:p>
            <a:r>
              <a:rPr lang="da-DK" sz="3200" dirty="0" err="1"/>
              <a:t>Get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database under source </a:t>
            </a:r>
            <a:r>
              <a:rPr lang="da-DK" sz="3200" dirty="0" err="1"/>
              <a:t>control</a:t>
            </a:r>
            <a:endParaRPr lang="da-DK" sz="3200" dirty="0"/>
          </a:p>
          <a:p>
            <a:r>
              <a:rPr lang="da-DK" sz="3200" dirty="0" err="1"/>
              <a:t>Ensure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.sql scripts ”</a:t>
            </a:r>
            <a:r>
              <a:rPr lang="da-DK" sz="3200" dirty="0" err="1"/>
              <a:t>build</a:t>
            </a:r>
            <a:r>
              <a:rPr lang="da-DK" sz="3200" dirty="0"/>
              <a:t>” – </a:t>
            </a:r>
            <a:r>
              <a:rPr lang="da-DK" sz="3200" dirty="0" err="1"/>
              <a:t>code</a:t>
            </a:r>
            <a:r>
              <a:rPr lang="da-DK" sz="3200" dirty="0"/>
              <a:t> </a:t>
            </a:r>
            <a:r>
              <a:rPr lang="da-DK" sz="3200" dirty="0" err="1"/>
              <a:t>validation</a:t>
            </a:r>
            <a:endParaRPr lang="da-DK" sz="3200" dirty="0"/>
          </a:p>
          <a:p>
            <a:r>
              <a:rPr lang="da-DK" sz="3200" dirty="0" err="1"/>
              <a:t>Ensure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.sql scripts </a:t>
            </a:r>
            <a:r>
              <a:rPr lang="da-DK" sz="3200" dirty="0" err="1"/>
              <a:t>follow</a:t>
            </a:r>
            <a:r>
              <a:rPr lang="da-DK" sz="3200" dirty="0"/>
              <a:t> business </a:t>
            </a:r>
            <a:r>
              <a:rPr lang="da-DK" sz="3200" dirty="0" err="1"/>
              <a:t>rules</a:t>
            </a:r>
            <a:r>
              <a:rPr lang="da-DK" sz="3200" dirty="0"/>
              <a:t> – </a:t>
            </a:r>
            <a:r>
              <a:rPr lang="da-DK" sz="3200" dirty="0" err="1"/>
              <a:t>code</a:t>
            </a:r>
            <a:r>
              <a:rPr lang="da-DK" sz="3200" dirty="0"/>
              <a:t> </a:t>
            </a:r>
            <a:r>
              <a:rPr lang="da-DK" sz="3200" dirty="0" err="1"/>
              <a:t>analysis</a:t>
            </a:r>
            <a:endParaRPr lang="da-DK" sz="3200" dirty="0"/>
          </a:p>
          <a:p>
            <a:r>
              <a:rPr lang="da-DK" sz="3200" dirty="0" err="1"/>
              <a:t>Deploy</a:t>
            </a:r>
            <a:r>
              <a:rPr lang="da-DK" sz="3200" dirty="0"/>
              <a:t> </a:t>
            </a:r>
            <a:r>
              <a:rPr lang="da-DK" sz="3200" dirty="0" err="1"/>
              <a:t>changes</a:t>
            </a:r>
            <a:r>
              <a:rPr lang="da-DK" sz="3200" dirty="0"/>
              <a:t> to the database </a:t>
            </a:r>
            <a:r>
              <a:rPr lang="da-DK" sz="3200" dirty="0" err="1"/>
              <a:t>schema</a:t>
            </a:r>
            <a:r>
              <a:rPr lang="da-DK" sz="3200" dirty="0"/>
              <a:t> with </a:t>
            </a:r>
            <a:r>
              <a:rPr lang="da-DK" sz="3200" dirty="0" err="1"/>
              <a:t>changes</a:t>
            </a:r>
            <a:r>
              <a:rPr lang="da-DK" sz="3200" dirty="0"/>
              <a:t> to </a:t>
            </a:r>
            <a:r>
              <a:rPr lang="da-DK" sz="3200" dirty="0" err="1"/>
              <a:t>your</a:t>
            </a:r>
            <a:r>
              <a:rPr lang="da-DK" sz="3200" dirty="0"/>
              <a:t> app</a:t>
            </a:r>
          </a:p>
          <a:p>
            <a:r>
              <a:rPr lang="da-DK" sz="3200" dirty="0"/>
              <a:t>No more migration scripts – </a:t>
            </a:r>
            <a:r>
              <a:rPr lang="da-DK" sz="3200" dirty="0" err="1"/>
              <a:t>simply</a:t>
            </a:r>
            <a:r>
              <a:rPr lang="da-DK" sz="3200" dirty="0"/>
              <a:t> </a:t>
            </a:r>
            <a:r>
              <a:rPr lang="da-DK" sz="3200" dirty="0" err="1"/>
              <a:t>describe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</a:t>
            </a:r>
            <a:r>
              <a:rPr lang="da-DK" sz="3200" dirty="0" err="1"/>
              <a:t>desired</a:t>
            </a:r>
            <a:r>
              <a:rPr lang="da-DK" sz="3200" dirty="0"/>
              <a:t> </a:t>
            </a:r>
            <a:r>
              <a:rPr lang="da-DK" sz="3200" dirty="0" err="1"/>
              <a:t>state</a:t>
            </a:r>
            <a:endParaRPr lang="da-DK" sz="3200" dirty="0"/>
          </a:p>
          <a:p>
            <a:r>
              <a:rPr lang="da-DK" sz="3200" dirty="0"/>
              <a:t>Cross platform </a:t>
            </a:r>
            <a:r>
              <a:rPr lang="da-DK" sz="3200" dirty="0" err="1"/>
              <a:t>build</a:t>
            </a:r>
            <a:r>
              <a:rPr lang="da-DK" sz="3200" dirty="0"/>
              <a:t> and </a:t>
            </a:r>
            <a:r>
              <a:rPr lang="da-DK" sz="3200" dirty="0" err="1"/>
              <a:t>deployment</a:t>
            </a:r>
            <a:r>
              <a:rPr lang="da-DK" sz="3200" dirty="0"/>
              <a:t> support</a:t>
            </a:r>
          </a:p>
          <a:p>
            <a:pPr marL="0" indent="0">
              <a:buNone/>
            </a:pP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2807965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B5B-7FFA-DB8B-F802-03B5D52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Process</a:t>
            </a:r>
            <a:endParaRPr lang="da-D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C458CB-FE86-0722-5465-2135D8B240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41A997FB-CF39-A7D3-CBE9-49B7A0E95D4B}"/>
              </a:ext>
            </a:extLst>
          </p:cNvPr>
          <p:cNvSpPr/>
          <p:nvPr/>
        </p:nvSpPr>
        <p:spPr>
          <a:xfrm>
            <a:off x="8072581" y="216130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26" name="Picture 2" descr="Microscope Cartoon Vector Icon Illustration - Microscope - Sticker |  TeePublic">
            <a:extLst>
              <a:ext uri="{FF2B5EF4-FFF2-40B4-BE49-F238E27FC236}">
                <a16:creationId xmlns:a16="http://schemas.microsoft.com/office/drawing/2014/main" id="{0C12428C-43EA-42B3-B5FD-98F46FCED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178" y="4897438"/>
            <a:ext cx="1595437" cy="159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471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43B-85D0-70D6-E8C0-825E5B0C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da-DK" sz="4000" dirty="0" err="1"/>
              <a:t>Why</a:t>
            </a:r>
            <a:r>
              <a:rPr lang="da-DK" sz="4000" dirty="0"/>
              <a:t> .</a:t>
            </a:r>
            <a:r>
              <a:rPr lang="da-DK" sz="4000" dirty="0" err="1"/>
              <a:t>dacpac</a:t>
            </a:r>
            <a:r>
              <a:rPr lang="da-DK" sz="40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7BAAB-2AC4-7032-7DAE-B031E2D35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23622"/>
            <a:ext cx="7168293" cy="3578777"/>
          </a:xfrm>
        </p:spPr>
        <p:txBody>
          <a:bodyPr anchor="t">
            <a:normAutofit/>
          </a:bodyPr>
          <a:lstStyle/>
          <a:p>
            <a:r>
              <a:rPr lang="da-DK" dirty="0" err="1"/>
              <a:t>Ensure</a:t>
            </a:r>
            <a:r>
              <a:rPr lang="da-DK" dirty="0"/>
              <a:t> high </a:t>
            </a:r>
            <a:r>
              <a:rPr lang="da-DK" dirty="0" err="1"/>
              <a:t>quality</a:t>
            </a:r>
            <a:r>
              <a:rPr lang="da-DK" dirty="0"/>
              <a:t> and </a:t>
            </a:r>
            <a:r>
              <a:rPr lang="da-DK" dirty="0" err="1"/>
              <a:t>consistent</a:t>
            </a:r>
            <a:r>
              <a:rPr lang="da-DK" dirty="0"/>
              <a:t> SQL </a:t>
            </a:r>
            <a:r>
              <a:rPr lang="da-DK" dirty="0" err="1"/>
              <a:t>schema</a:t>
            </a:r>
            <a:r>
              <a:rPr lang="da-DK" dirty="0"/>
              <a:t> under source </a:t>
            </a:r>
            <a:r>
              <a:rPr lang="da-DK" dirty="0" err="1"/>
              <a:t>control</a:t>
            </a:r>
            <a:endParaRPr lang="da-DK" dirty="0"/>
          </a:p>
          <a:p>
            <a:r>
              <a:rPr lang="da-DK" dirty="0" err="1"/>
              <a:t>Enforce</a:t>
            </a:r>
            <a:r>
              <a:rPr lang="da-DK" dirty="0"/>
              <a:t> design, performance and security </a:t>
            </a:r>
            <a:r>
              <a:rPr lang="da-DK" dirty="0" err="1"/>
              <a:t>rules</a:t>
            </a:r>
            <a:endParaRPr lang="da-DK" dirty="0"/>
          </a:p>
          <a:p>
            <a:r>
              <a:rPr lang="da-DK" dirty="0" err="1"/>
              <a:t>Desired</a:t>
            </a:r>
            <a:r>
              <a:rPr lang="da-DK" dirty="0"/>
              <a:t> </a:t>
            </a:r>
            <a:r>
              <a:rPr lang="da-DK" dirty="0" err="1"/>
              <a:t>state</a:t>
            </a:r>
            <a:r>
              <a:rPr lang="da-DK" dirty="0"/>
              <a:t> </a:t>
            </a:r>
            <a:r>
              <a:rPr lang="da-DK" dirty="0" err="1"/>
              <a:t>configuration</a:t>
            </a:r>
            <a:endParaRPr lang="da-DK" dirty="0"/>
          </a:p>
          <a:p>
            <a:r>
              <a:rPr lang="da-DK" dirty="0" err="1"/>
              <a:t>Publish</a:t>
            </a:r>
            <a:r>
              <a:rPr lang="da-DK" dirty="0"/>
              <a:t> </a:t>
            </a:r>
            <a:r>
              <a:rPr lang="da-DK" dirty="0" err="1"/>
              <a:t>magic</a:t>
            </a:r>
            <a:r>
              <a:rPr lang="da-DK" dirty="0"/>
              <a:t>!</a:t>
            </a:r>
          </a:p>
          <a:p>
            <a:endParaRPr lang="da-DK" dirty="0"/>
          </a:p>
          <a:p>
            <a:endParaRPr lang="da-DK" sz="2000" dirty="0"/>
          </a:p>
        </p:txBody>
      </p:sp>
      <p:pic>
        <p:nvPicPr>
          <p:cNvPr id="1028" name="Picture 4" descr="it's magic - Album on Imgur">
            <a:extLst>
              <a:ext uri="{FF2B5EF4-FFF2-40B4-BE49-F238E27FC236}">
                <a16:creationId xmlns:a16="http://schemas.microsoft.com/office/drawing/2014/main" id="{672BB7EB-32D7-CC82-0F37-1B439A40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509" y="1473981"/>
            <a:ext cx="3910014" cy="391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35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B5B-7FFA-DB8B-F802-03B5D52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Process</a:t>
            </a:r>
            <a:endParaRPr lang="da-D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C458CB-FE86-0722-5465-2135D8B24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13391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563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B5B-7FFA-DB8B-F802-03B5D52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Tooling</a:t>
            </a:r>
            <a:endParaRPr lang="da-D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C458CB-FE86-0722-5465-2135D8B24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18267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0002042-9439-C760-352C-9B1314C5F520}"/>
              </a:ext>
            </a:extLst>
          </p:cNvPr>
          <p:cNvSpPr txBox="1"/>
          <p:nvPr/>
        </p:nvSpPr>
        <p:spPr>
          <a:xfrm>
            <a:off x="1297858" y="4739147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Visual Studio</a:t>
            </a:r>
          </a:p>
          <a:p>
            <a:r>
              <a:rPr lang="da-DK" dirty="0"/>
              <a:t>VS Code</a:t>
            </a:r>
          </a:p>
          <a:p>
            <a:r>
              <a:rPr lang="da-DK" dirty="0" err="1"/>
              <a:t>sqlpackage</a:t>
            </a:r>
            <a:r>
              <a:rPr lang="da-DK" dirty="0"/>
              <a:t> </a:t>
            </a:r>
            <a:r>
              <a:rPr lang="da-DK" dirty="0" err="1"/>
              <a:t>extract</a:t>
            </a:r>
            <a:endParaRPr lang="da-DK" dirty="0"/>
          </a:p>
          <a:p>
            <a:r>
              <a:rPr lang="da-DK" dirty="0" err="1"/>
              <a:t>dotnet</a:t>
            </a:r>
            <a:r>
              <a:rPr lang="da-DK" dirty="0"/>
              <a:t> 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6263C-7EC6-28BD-BD25-C6CFCC5126F2}"/>
              </a:ext>
            </a:extLst>
          </p:cNvPr>
          <p:cNvSpPr txBox="1"/>
          <p:nvPr/>
        </p:nvSpPr>
        <p:spPr>
          <a:xfrm>
            <a:off x="5287302" y="4891547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MSBuild</a:t>
            </a:r>
            <a:endParaRPr lang="da-DK" dirty="0"/>
          </a:p>
          <a:p>
            <a:r>
              <a:rPr lang="da-DK" dirty="0" err="1"/>
              <a:t>dotnet</a:t>
            </a:r>
            <a:r>
              <a:rPr lang="da-DK" dirty="0"/>
              <a:t> </a:t>
            </a:r>
            <a:r>
              <a:rPr lang="da-DK" dirty="0" err="1"/>
              <a:t>build</a:t>
            </a:r>
            <a:endParaRPr lang="da-DK" dirty="0"/>
          </a:p>
          <a:p>
            <a:r>
              <a:rPr lang="da-DK" dirty="0" err="1"/>
              <a:t>dotnet</a:t>
            </a:r>
            <a:r>
              <a:rPr lang="da-DK" dirty="0"/>
              <a:t> </a:t>
            </a:r>
            <a:r>
              <a:rPr lang="da-DK" dirty="0" err="1"/>
              <a:t>pack</a:t>
            </a:r>
            <a:br>
              <a:rPr lang="da-DK" dirty="0"/>
            </a:br>
            <a:r>
              <a:rPr lang="da-DK" dirty="0"/>
              <a:t>Analyzer </a:t>
            </a:r>
            <a:r>
              <a:rPr lang="da-DK" dirty="0" err="1"/>
              <a:t>rules</a:t>
            </a:r>
            <a:endParaRPr lang="da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694100-CEF9-DF56-F98E-6A48126062C4}"/>
              </a:ext>
            </a:extLst>
          </p:cNvPr>
          <p:cNvSpPr txBox="1"/>
          <p:nvPr/>
        </p:nvSpPr>
        <p:spPr>
          <a:xfrm>
            <a:off x="8681885" y="4798139"/>
            <a:ext cx="2723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Azure</a:t>
            </a:r>
            <a:r>
              <a:rPr lang="da-DK" dirty="0"/>
              <a:t> </a:t>
            </a:r>
            <a:r>
              <a:rPr lang="da-DK" dirty="0" err="1"/>
              <a:t>DevOps</a:t>
            </a:r>
            <a:r>
              <a:rPr lang="da-DK" dirty="0"/>
              <a:t> pipelines</a:t>
            </a:r>
          </a:p>
          <a:p>
            <a:r>
              <a:rPr lang="da-DK" dirty="0"/>
              <a:t>GitHub actions</a:t>
            </a:r>
          </a:p>
          <a:p>
            <a:r>
              <a:rPr lang="da-DK" dirty="0" err="1"/>
              <a:t>sqlpackage</a:t>
            </a:r>
            <a:r>
              <a:rPr lang="da-DK" dirty="0"/>
              <a:t> </a:t>
            </a:r>
            <a:r>
              <a:rPr lang="da-DK" dirty="0" err="1"/>
              <a:t>publish</a:t>
            </a:r>
            <a:endParaRPr lang="da-D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C5DE43-7591-9041-E729-DCF609C1C970}"/>
              </a:ext>
            </a:extLst>
          </p:cNvPr>
          <p:cNvSpPr/>
          <p:nvPr/>
        </p:nvSpPr>
        <p:spPr>
          <a:xfrm>
            <a:off x="4140200" y="6091876"/>
            <a:ext cx="3894667" cy="698391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 dirty="0" err="1"/>
              <a:t>DacFX</a:t>
            </a:r>
            <a:endParaRPr lang="en-DK" sz="2800" dirty="0"/>
          </a:p>
        </p:txBody>
      </p:sp>
    </p:spTree>
    <p:extLst>
      <p:ext uri="{BB962C8B-B14F-4D97-AF65-F5344CB8AC3E}">
        <p14:creationId xmlns:p14="http://schemas.microsoft.com/office/powerpoint/2010/main" val="654303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4B13-08C2-5DF8-A53C-BFEC16E91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Demo!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93DD9-B1CE-0839-4E42-138D918D6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4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9970F5D-0A0F-E7B6-3F47-4D2387A967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6876544"/>
              </p:ext>
            </p:extLst>
          </p:nvPr>
        </p:nvGraphicFramePr>
        <p:xfrm>
          <a:off x="2032000" y="719666"/>
          <a:ext cx="8128000" cy="5461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8487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6E956-7546-7FA3-521F-1A8978B8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MsBuild.Sdk.SqlProj.Templates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4652E-0740-8C38-882C-5B598A27D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Project and item template for </a:t>
            </a:r>
            <a:r>
              <a:rPr lang="da-DK" dirty="0" err="1"/>
              <a:t>MsBuild.Sdk.SqlProj</a:t>
            </a:r>
            <a:r>
              <a:rPr lang="da-DK" dirty="0"/>
              <a:t> </a:t>
            </a:r>
            <a:r>
              <a:rPr lang="da-DK" dirty="0" err="1"/>
              <a:t>projects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dotnet</a:t>
            </a:r>
            <a:r>
              <a:rPr lang="da-DK" dirty="0">
                <a:latin typeface="Cascadia Code" panose="020B0609020000020004" pitchFamily="49" charset="0"/>
                <a:cs typeface="Cascadia Code" panose="020B0609020000020004" pitchFamily="49" charset="0"/>
              </a:rPr>
              <a:t> new </a:t>
            </a:r>
            <a:r>
              <a:rPr lang="da-DK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install</a:t>
            </a:r>
            <a:r>
              <a:rPr lang="da-DK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a-DK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MSBuild.Sdk.SqlProj.Templates</a:t>
            </a:r>
            <a:endParaRPr lang="da-DK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427172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C75F7-74C0-C2E9-0112-1B82B38BD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0DC6E-EFA5-F421-6F2F-0DEA3916B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MsBuild.Sdk.SqlProj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D09FD-2723-D816-2E17-1636C0C58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SDK for </a:t>
            </a:r>
            <a:r>
              <a:rPr lang="da-DK" dirty="0" err="1"/>
              <a:t>building</a:t>
            </a:r>
            <a:r>
              <a:rPr lang="da-DK" dirty="0"/>
              <a:t> .</a:t>
            </a:r>
            <a:r>
              <a:rPr lang="da-DK" dirty="0" err="1"/>
              <a:t>dacpacs</a:t>
            </a:r>
            <a:r>
              <a:rPr lang="da-DK" dirty="0"/>
              <a:t> with </a:t>
            </a:r>
            <a:r>
              <a:rPr lang="da-DK" dirty="0" err="1"/>
              <a:t>full</a:t>
            </a:r>
            <a:r>
              <a:rPr lang="da-DK" dirty="0"/>
              <a:t> </a:t>
            </a:r>
            <a:r>
              <a:rPr lang="da-DK" dirty="0" err="1"/>
              <a:t>NuGet</a:t>
            </a:r>
            <a:r>
              <a:rPr lang="da-DK" dirty="0"/>
              <a:t> support</a:t>
            </a:r>
          </a:p>
          <a:p>
            <a:r>
              <a:rPr lang="da-DK" dirty="0" err="1"/>
              <a:t>NuGet</a:t>
            </a:r>
            <a:r>
              <a:rPr lang="da-DK" dirty="0"/>
              <a:t>: Reference </a:t>
            </a:r>
            <a:r>
              <a:rPr lang="da-DK" dirty="0" err="1"/>
              <a:t>other</a:t>
            </a:r>
            <a:r>
              <a:rPr lang="da-DK" dirty="0"/>
              <a:t> .</a:t>
            </a:r>
            <a:r>
              <a:rPr lang="da-DK" dirty="0" err="1"/>
              <a:t>dacpac</a:t>
            </a:r>
            <a:endParaRPr lang="da-DK" dirty="0"/>
          </a:p>
          <a:p>
            <a:r>
              <a:rPr lang="da-DK" dirty="0" err="1"/>
              <a:t>NuGet</a:t>
            </a:r>
            <a:r>
              <a:rPr lang="da-DK" dirty="0"/>
              <a:t>: Reference </a:t>
            </a:r>
            <a:r>
              <a:rPr lang="da-DK" dirty="0" err="1"/>
              <a:t>analyzer</a:t>
            </a:r>
            <a:r>
              <a:rPr lang="da-DK" dirty="0"/>
              <a:t> </a:t>
            </a:r>
            <a:r>
              <a:rPr lang="da-DK" dirty="0" err="1"/>
              <a:t>rules</a:t>
            </a:r>
            <a:endParaRPr lang="da-DK" dirty="0"/>
          </a:p>
          <a:p>
            <a:endParaRPr lang="da-DK" dirty="0"/>
          </a:p>
          <a:p>
            <a:pPr marL="0" indent="0">
              <a:buNone/>
            </a:pPr>
            <a:r>
              <a:rPr lang="da-DK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da-DK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Sdk</a:t>
            </a:r>
            <a:r>
              <a:rPr lang="da-DK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a-DK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Name</a:t>
            </a:r>
            <a:r>
              <a:rPr lang="da-DK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="</a:t>
            </a:r>
            <a:r>
              <a:rPr lang="da-DK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MSBuild.Sdk.SqlProj</a:t>
            </a:r>
            <a:r>
              <a:rPr lang="da-DK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" Version="3.1.3" /&gt;</a:t>
            </a:r>
          </a:p>
          <a:p>
            <a:endParaRPr lang="da-DK" dirty="0"/>
          </a:p>
          <a:p>
            <a:r>
              <a:rPr lang="da-DK" dirty="0"/>
              <a:t>Microsoft </a:t>
            </a:r>
            <a:r>
              <a:rPr lang="da-DK" dirty="0" err="1"/>
              <a:t>provided</a:t>
            </a:r>
            <a:r>
              <a:rPr lang="da-DK" dirty="0"/>
              <a:t> alternative (</a:t>
            </a:r>
            <a:r>
              <a:rPr lang="da-DK" dirty="0" err="1"/>
              <a:t>less</a:t>
            </a:r>
            <a:r>
              <a:rPr lang="da-DK" dirty="0"/>
              <a:t> features): </a:t>
            </a:r>
            <a:br>
              <a:rPr lang="da-DK" dirty="0"/>
            </a:br>
            <a:r>
              <a:rPr lang="da-DK" dirty="0"/>
              <a:t>	</a:t>
            </a:r>
            <a:r>
              <a:rPr lang="da-DK" dirty="0" err="1"/>
              <a:t>Microsoft.Build.Sql</a:t>
            </a:r>
            <a:endParaRPr lang="da-DK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361240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2D0EA-9571-6638-63EE-9C6A1B3E3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7172-1038-6046-9795-E9A3A260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ErikEJ.DacFX.SqlServer.Rules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76A9B-29EB-222D-DB62-E5EDE9578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Rule</a:t>
            </a:r>
            <a:r>
              <a:rPr lang="da-DK" dirty="0"/>
              <a:t> sets with 140 </a:t>
            </a:r>
            <a:r>
              <a:rPr lang="da-DK" dirty="0" err="1"/>
              <a:t>rules</a:t>
            </a:r>
            <a:r>
              <a:rPr lang="da-DK" dirty="0"/>
              <a:t> for </a:t>
            </a:r>
            <a:r>
              <a:rPr lang="da-DK" dirty="0" err="1"/>
              <a:t>inclusion</a:t>
            </a:r>
            <a:r>
              <a:rPr lang="da-DK" dirty="0"/>
              <a:t> in SQL Database </a:t>
            </a:r>
            <a:r>
              <a:rPr lang="da-DK" dirty="0" err="1"/>
              <a:t>project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dotnet</a:t>
            </a:r>
            <a:r>
              <a:rPr lang="da-DK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a-DK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add</a:t>
            </a:r>
            <a:r>
              <a:rPr lang="da-DK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a-DK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package</a:t>
            </a:r>
            <a:r>
              <a:rPr lang="da-DK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da-DK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ErikEJ.DacFX.SqlServer.Rules</a:t>
            </a:r>
            <a:endParaRPr lang="da-DK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da-DK" dirty="0"/>
          </a:p>
          <a:p>
            <a:pPr marL="0" indent="0">
              <a:buNone/>
            </a:pPr>
            <a:r>
              <a:rPr lang="da-DK" dirty="0"/>
              <a:t>(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ErikEJ.DacFX.TSQLSmellSCA</a:t>
            </a:r>
            <a:r>
              <a:rPr lang="da-DK" dirty="0"/>
              <a:t>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873769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728</Words>
  <Application>Microsoft Office PowerPoint</Application>
  <PresentationFormat>Widescreen</PresentationFormat>
  <Paragraphs>141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Aptos Display</vt:lpstr>
      <vt:lpstr>Arial</vt:lpstr>
      <vt:lpstr>Cascadia Code</vt:lpstr>
      <vt:lpstr>Open Sans</vt:lpstr>
      <vt:lpstr>Office Theme</vt:lpstr>
      <vt:lpstr>Modern .NET development with SQL Server</vt:lpstr>
      <vt:lpstr>Challenges?</vt:lpstr>
      <vt:lpstr>Process</vt:lpstr>
      <vt:lpstr>Tooling</vt:lpstr>
      <vt:lpstr>Demo!</vt:lpstr>
      <vt:lpstr>PowerPoint Presentation</vt:lpstr>
      <vt:lpstr>MsBuild.Sdk.SqlProj.Templates</vt:lpstr>
      <vt:lpstr>MsBuild.Sdk.SqlProj</vt:lpstr>
      <vt:lpstr>ErikEJ.DacFX.SqlServer.Rules</vt:lpstr>
      <vt:lpstr>ErikEJ.DacFX.TSQLAnalyzer</vt:lpstr>
      <vt:lpstr>ErikEJ.DacFX.TSQLAnalyzer.Cli</vt:lpstr>
      <vt:lpstr>ErikEJ.DacFX.TSQLAnalyzer.Cli</vt:lpstr>
      <vt:lpstr>CommunityToolkit.Aspire.Hosting .SqlDatabaseProjects</vt:lpstr>
      <vt:lpstr>ErikEJ.EFCorePowerTools.Cli</vt:lpstr>
      <vt:lpstr>CTA</vt:lpstr>
      <vt:lpstr>Classic .sqlproj vs MSBuild.SDK.SqlProj</vt:lpstr>
      <vt:lpstr>Q  &amp; A</vt:lpstr>
      <vt:lpstr>Q  &amp; A</vt:lpstr>
      <vt:lpstr>Q  &amp; A</vt:lpstr>
      <vt:lpstr>What is a dacpac and why should I care?</vt:lpstr>
      <vt:lpstr>PowerPoint Presentation</vt:lpstr>
      <vt:lpstr>Why?</vt:lpstr>
      <vt:lpstr>Process</vt:lpstr>
      <vt:lpstr>Why .dacpac?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project  / MSBuild.SDK.SqlProj</dc:title>
  <dc:creator>Erik Ejlskov Jensen (Delegate)</dc:creator>
  <cp:lastModifiedBy>Erik Ejlskov Jensen (Delegate)</cp:lastModifiedBy>
  <cp:revision>68</cp:revision>
  <dcterms:created xsi:type="dcterms:W3CDTF">2024-05-28T09:08:59Z</dcterms:created>
  <dcterms:modified xsi:type="dcterms:W3CDTF">2025-08-04T17:04:01Z</dcterms:modified>
</cp:coreProperties>
</file>